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6"/>
  </p:notesMasterIdLst>
  <p:sldIdLst>
    <p:sldId id="258" r:id="rId5"/>
    <p:sldId id="273" r:id="rId7"/>
    <p:sldId id="259" r:id="rId8"/>
    <p:sldId id="288" r:id="rId9"/>
    <p:sldId id="274" r:id="rId10"/>
    <p:sldId id="303" r:id="rId11"/>
    <p:sldId id="275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270" r:id="rId27"/>
    <p:sldId id="261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gs" Target="tags/tag869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2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20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2.jpeg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pic_half_down.png" TargetMode="External"/><Relationship Id="rId8" Type="http://schemas.openxmlformats.org/officeDocument/2006/relationships/image" Target="../media/image1.jpeg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3" Type="http://schemas.openxmlformats.org/officeDocument/2006/relationships/tags" Target="../tags/tag388.xml"/><Relationship Id="rId12" Type="http://schemas.openxmlformats.org/officeDocument/2006/relationships/tags" Target="../tags/tag387.xml"/><Relationship Id="rId11" Type="http://schemas.openxmlformats.org/officeDocument/2006/relationships/tags" Target="../tags/tag386.xml"/><Relationship Id="rId10" Type="http://schemas.openxmlformats.org/officeDocument/2006/relationships/tags" Target="../tags/tag38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1" Type="http://schemas.openxmlformats.org/officeDocument/2006/relationships/tags" Target="../tags/tag408.xml"/><Relationship Id="rId20" Type="http://schemas.openxmlformats.org/officeDocument/2006/relationships/tags" Target="../tags/tag407.xml"/><Relationship Id="rId2" Type="http://schemas.openxmlformats.org/officeDocument/2006/relationships/tags" Target="../tags/tag389.xml"/><Relationship Id="rId19" Type="http://schemas.openxmlformats.org/officeDocument/2006/relationships/tags" Target="../tags/tag406.xml"/><Relationship Id="rId18" Type="http://schemas.openxmlformats.org/officeDocument/2006/relationships/tags" Target="../tags/tag405.xml"/><Relationship Id="rId17" Type="http://schemas.openxmlformats.org/officeDocument/2006/relationships/tags" Target="../tags/tag404.xml"/><Relationship Id="rId16" Type="http://schemas.openxmlformats.org/officeDocument/2006/relationships/tags" Target="../tags/tag403.xml"/><Relationship Id="rId15" Type="http://schemas.openxmlformats.org/officeDocument/2006/relationships/tags" Target="../tags/tag402.xml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tags" Target="../tags/tag399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pic_half_down.png" TargetMode="External"/><Relationship Id="rId8" Type="http://schemas.openxmlformats.org/officeDocument/2006/relationships/image" Target="../media/image1.jpeg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5" Type="http://schemas.openxmlformats.org/officeDocument/2006/relationships/tags" Target="../tags/tag434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3" Type="http://schemas.openxmlformats.org/officeDocument/2006/relationships/tags" Target="../tags/tag446.xml"/><Relationship Id="rId12" Type="http://schemas.openxmlformats.org/officeDocument/2006/relationships/tags" Target="../tags/tag445.xml"/><Relationship Id="rId11" Type="http://schemas.openxmlformats.org/officeDocument/2006/relationships/tags" Target="../tags/tag444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15" Type="http://schemas.openxmlformats.org/officeDocument/2006/relationships/tags" Target="../tags/tag460.xml"/><Relationship Id="rId14" Type="http://schemas.openxmlformats.org/officeDocument/2006/relationships/tags" Target="../tags/tag459.xml"/><Relationship Id="rId13" Type="http://schemas.openxmlformats.org/officeDocument/2006/relationships/tags" Target="../tags/tag458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84.xml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1" Type="http://schemas.openxmlformats.org/officeDocument/2006/relationships/tags" Target="../tags/tag494.xml"/><Relationship Id="rId20" Type="http://schemas.openxmlformats.org/officeDocument/2006/relationships/tags" Target="../tags/tag493.xml"/><Relationship Id="rId2" Type="http://schemas.openxmlformats.org/officeDocument/2006/relationships/tags" Target="../tags/tag477.xml"/><Relationship Id="rId19" Type="http://schemas.openxmlformats.org/officeDocument/2006/relationships/tags" Target="../tags/tag492.xml"/><Relationship Id="rId18" Type="http://schemas.openxmlformats.org/officeDocument/2006/relationships/tags" Target="../tags/tag491.xml"/><Relationship Id="rId17" Type="http://schemas.openxmlformats.org/officeDocument/2006/relationships/tags" Target="../tags/tag490.xml"/><Relationship Id="rId16" Type="http://schemas.openxmlformats.org/officeDocument/2006/relationships/tags" Target="../tags/tag489.xml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2.jpeg"/><Relationship Id="rId11" Type="http://schemas.openxmlformats.org/officeDocument/2006/relationships/tags" Target="../tags/tag486.xml"/><Relationship Id="rId10" Type="http://schemas.openxmlformats.org/officeDocument/2006/relationships/tags" Target="../tags/tag48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tags" Target="../tags/tag504.xml"/><Relationship Id="rId10" Type="http://schemas.openxmlformats.org/officeDocument/2006/relationships/tags" Target="../tags/tag503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tags" Target="../tags/tag520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3" Type="http://schemas.openxmlformats.org/officeDocument/2006/relationships/tags" Target="../tags/tag516.xml"/><Relationship Id="rId23" Type="http://schemas.openxmlformats.org/officeDocument/2006/relationships/tags" Target="../tags/tag536.xml"/><Relationship Id="rId22" Type="http://schemas.openxmlformats.org/officeDocument/2006/relationships/tags" Target="../tags/tag535.xml"/><Relationship Id="rId21" Type="http://schemas.openxmlformats.org/officeDocument/2006/relationships/tags" Target="../tags/tag534.xml"/><Relationship Id="rId20" Type="http://schemas.openxmlformats.org/officeDocument/2006/relationships/tags" Target="../tags/tag533.xml"/><Relationship Id="rId2" Type="http://schemas.openxmlformats.org/officeDocument/2006/relationships/tags" Target="../tags/tag515.xml"/><Relationship Id="rId19" Type="http://schemas.openxmlformats.org/officeDocument/2006/relationships/tags" Target="../tags/tag532.xml"/><Relationship Id="rId18" Type="http://schemas.openxmlformats.org/officeDocument/2006/relationships/tags" Target="../tags/tag531.xml"/><Relationship Id="rId17" Type="http://schemas.openxmlformats.org/officeDocument/2006/relationships/tags" Target="../tags/tag530.xml"/><Relationship Id="rId16" Type="http://schemas.openxmlformats.org/officeDocument/2006/relationships/tags" Target="../tags/tag529.xml"/><Relationship Id="rId15" Type="http://schemas.openxmlformats.org/officeDocument/2006/relationships/tags" Target="../tags/tag528.xml"/><Relationship Id="rId14" Type="http://schemas.openxmlformats.org/officeDocument/2006/relationships/tags" Target="../tags/tag527.xml"/><Relationship Id="rId13" Type="http://schemas.openxmlformats.org/officeDocument/2006/relationships/tags" Target="../tags/tag526.xml"/><Relationship Id="rId12" Type="http://schemas.openxmlformats.org/officeDocument/2006/relationships/tags" Target="../tags/tag525.xml"/><Relationship Id="rId11" Type="http://schemas.openxmlformats.org/officeDocument/2006/relationships/tags" Target="../tags/tag524.xml"/><Relationship Id="rId10" Type="http://schemas.openxmlformats.org/officeDocument/2006/relationships/tags" Target="../tags/tag52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4" Type="http://schemas.openxmlformats.org/officeDocument/2006/relationships/tags" Target="../tags/tag549.xml"/><Relationship Id="rId13" Type="http://schemas.openxmlformats.org/officeDocument/2006/relationships/tags" Target="../tags/tag548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pic_half_down.png" TargetMode="External"/><Relationship Id="rId8" Type="http://schemas.openxmlformats.org/officeDocument/2006/relationships/image" Target="../media/image1.jpeg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4" Type="http://schemas.openxmlformats.org/officeDocument/2006/relationships/tags" Target="../tags/tag560.xml"/><Relationship Id="rId13" Type="http://schemas.openxmlformats.org/officeDocument/2006/relationships/tags" Target="../tags/tag559.xml"/><Relationship Id="rId12" Type="http://schemas.openxmlformats.org/officeDocument/2006/relationships/tags" Target="../tags/tag558.xml"/><Relationship Id="rId11" Type="http://schemas.openxmlformats.org/officeDocument/2006/relationships/tags" Target="../tags/tag557.xml"/><Relationship Id="rId10" Type="http://schemas.openxmlformats.org/officeDocument/2006/relationships/tags" Target="../tags/tag55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5" Type="http://schemas.openxmlformats.org/officeDocument/2006/relationships/tags" Target="../tags/tag574.xml"/><Relationship Id="rId14" Type="http://schemas.openxmlformats.org/officeDocument/2006/relationships/tags" Target="../tags/tag573.xml"/><Relationship Id="rId13" Type="http://schemas.openxmlformats.org/officeDocument/2006/relationships/tags" Target="../tags/tag572.xml"/><Relationship Id="rId12" Type="http://schemas.openxmlformats.org/officeDocument/2006/relationships/tags" Target="../tags/tag571.xml"/><Relationship Id="rId11" Type="http://schemas.openxmlformats.org/officeDocument/2006/relationships/tags" Target="../tags/tag570.xml"/><Relationship Id="rId10" Type="http://schemas.openxmlformats.org/officeDocument/2006/relationships/tags" Target="../tags/tag56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582.xml"/><Relationship Id="rId8" Type="http://schemas.openxmlformats.org/officeDocument/2006/relationships/tags" Target="../tags/tag581.xml"/><Relationship Id="rId7" Type="http://schemas.openxmlformats.org/officeDocument/2006/relationships/tags" Target="../tags/tag580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7" Type="http://schemas.openxmlformats.org/officeDocument/2006/relationships/tags" Target="../tags/tag590.xml"/><Relationship Id="rId16" Type="http://schemas.openxmlformats.org/officeDocument/2006/relationships/tags" Target="../tags/tag589.xml"/><Relationship Id="rId15" Type="http://schemas.openxmlformats.org/officeDocument/2006/relationships/tags" Target="../tags/tag588.xml"/><Relationship Id="rId14" Type="http://schemas.openxmlformats.org/officeDocument/2006/relationships/tags" Target="../tags/tag587.xml"/><Relationship Id="rId13" Type="http://schemas.openxmlformats.org/officeDocument/2006/relationships/tags" Target="../tags/tag586.xml"/><Relationship Id="rId12" Type="http://schemas.openxmlformats.org/officeDocument/2006/relationships/tags" Target="../tags/tag585.xml"/><Relationship Id="rId11" Type="http://schemas.openxmlformats.org/officeDocument/2006/relationships/tags" Target="../tags/tag584.xml"/><Relationship Id="rId10" Type="http://schemas.openxmlformats.org/officeDocument/2006/relationships/tags" Target="../tags/tag58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tags" Target="../tags/tag597.xml"/><Relationship Id="rId7" Type="http://schemas.openxmlformats.org/officeDocument/2006/relationships/tags" Target="../tags/tag596.xml"/><Relationship Id="rId6" Type="http://schemas.openxmlformats.org/officeDocument/2006/relationships/tags" Target="../tags/tag595.xml"/><Relationship Id="rId5" Type="http://schemas.openxmlformats.org/officeDocument/2006/relationships/tags" Target="../tags/tag594.xml"/><Relationship Id="rId4" Type="http://schemas.openxmlformats.org/officeDocument/2006/relationships/tags" Target="../tags/tag593.xml"/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4" Type="http://schemas.openxmlformats.org/officeDocument/2006/relationships/tags" Target="../tags/tag603.xml"/><Relationship Id="rId13" Type="http://schemas.openxmlformats.org/officeDocument/2006/relationships/tags" Target="../tags/tag602.xml"/><Relationship Id="rId12" Type="http://schemas.openxmlformats.org/officeDocument/2006/relationships/tags" Target="../tags/tag601.xml"/><Relationship Id="rId11" Type="http://schemas.openxmlformats.org/officeDocument/2006/relationships/tags" Target="../tags/tag600.xml"/><Relationship Id="rId10" Type="http://schemas.openxmlformats.org/officeDocument/2006/relationships/tags" Target="../tags/tag59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606.xml"/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628.xml"/><Relationship Id="rId8" Type="http://schemas.openxmlformats.org/officeDocument/2006/relationships/tags" Target="../tags/tag627.xml"/><Relationship Id="rId7" Type="http://schemas.openxmlformats.org/officeDocument/2006/relationships/tags" Target="../tags/tag626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tags" Target="../tags/tag623.xml"/><Relationship Id="rId3" Type="http://schemas.openxmlformats.org/officeDocument/2006/relationships/tags" Target="../tags/tag622.xml"/><Relationship Id="rId2" Type="http://schemas.openxmlformats.org/officeDocument/2006/relationships/tags" Target="../tags/tag621.xml"/><Relationship Id="rId14" Type="http://schemas.openxmlformats.org/officeDocument/2006/relationships/tags" Target="../tags/tag633.xml"/><Relationship Id="rId13" Type="http://schemas.openxmlformats.org/officeDocument/2006/relationships/tags" Target="../tags/tag632.xml"/><Relationship Id="rId12" Type="http://schemas.openxmlformats.org/officeDocument/2006/relationships/tags" Target="../tags/tag631.xml"/><Relationship Id="rId11" Type="http://schemas.openxmlformats.org/officeDocument/2006/relationships/tags" Target="../tags/tag630.xml"/><Relationship Id="rId10" Type="http://schemas.openxmlformats.org/officeDocument/2006/relationships/tags" Target="../tags/tag62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641.xml"/><Relationship Id="rId8" Type="http://schemas.openxmlformats.org/officeDocument/2006/relationships/tags" Target="../tags/tag640.xml"/><Relationship Id="rId7" Type="http://schemas.openxmlformats.org/officeDocument/2006/relationships/tags" Target="../tags/tag639.xml"/><Relationship Id="rId6" Type="http://schemas.openxmlformats.org/officeDocument/2006/relationships/tags" Target="../tags/tag638.xml"/><Relationship Id="rId5" Type="http://schemas.openxmlformats.org/officeDocument/2006/relationships/tags" Target="../tags/tag637.xml"/><Relationship Id="rId4" Type="http://schemas.openxmlformats.org/officeDocument/2006/relationships/tags" Target="../tags/tag636.xml"/><Relationship Id="rId3" Type="http://schemas.openxmlformats.org/officeDocument/2006/relationships/tags" Target="../tags/tag635.xml"/><Relationship Id="rId2" Type="http://schemas.openxmlformats.org/officeDocument/2006/relationships/tags" Target="../tags/tag634.xml"/><Relationship Id="rId13" Type="http://schemas.openxmlformats.org/officeDocument/2006/relationships/tags" Target="../tags/tag645.xml"/><Relationship Id="rId12" Type="http://schemas.openxmlformats.org/officeDocument/2006/relationships/tags" Target="../tags/tag644.xml"/><Relationship Id="rId11" Type="http://schemas.openxmlformats.org/officeDocument/2006/relationships/tags" Target="../tags/tag643.xml"/><Relationship Id="rId10" Type="http://schemas.openxmlformats.org/officeDocument/2006/relationships/tags" Target="../tags/tag64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653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1" Type="http://schemas.openxmlformats.org/officeDocument/2006/relationships/tags" Target="../tags/tag665.xml"/><Relationship Id="rId20" Type="http://schemas.openxmlformats.org/officeDocument/2006/relationships/tags" Target="../tags/tag664.xml"/><Relationship Id="rId2" Type="http://schemas.openxmlformats.org/officeDocument/2006/relationships/tags" Target="../tags/tag646.xml"/><Relationship Id="rId19" Type="http://schemas.openxmlformats.org/officeDocument/2006/relationships/tags" Target="../tags/tag663.xml"/><Relationship Id="rId18" Type="http://schemas.openxmlformats.org/officeDocument/2006/relationships/tags" Target="../tags/tag662.xml"/><Relationship Id="rId17" Type="http://schemas.openxmlformats.org/officeDocument/2006/relationships/tags" Target="../tags/tag661.xml"/><Relationship Id="rId16" Type="http://schemas.openxmlformats.org/officeDocument/2006/relationships/tags" Target="../tags/tag660.xml"/><Relationship Id="rId15" Type="http://schemas.openxmlformats.org/officeDocument/2006/relationships/tags" Target="../tags/tag659.xml"/><Relationship Id="rId14" Type="http://schemas.openxmlformats.org/officeDocument/2006/relationships/tags" Target="../tags/tag658.xml"/><Relationship Id="rId13" Type="http://schemas.openxmlformats.org/officeDocument/2006/relationships/tags" Target="../tags/tag657.xml"/><Relationship Id="rId12" Type="http://schemas.openxmlformats.org/officeDocument/2006/relationships/tags" Target="../tags/tag656.xml"/><Relationship Id="rId11" Type="http://schemas.openxmlformats.org/officeDocument/2006/relationships/tags" Target="../tags/tag655.xml"/><Relationship Id="rId10" Type="http://schemas.openxmlformats.org/officeDocument/2006/relationships/tags" Target="../tags/tag65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673.xml"/><Relationship Id="rId8" Type="http://schemas.openxmlformats.org/officeDocument/2006/relationships/tags" Target="../tags/tag672.xml"/><Relationship Id="rId7" Type="http://schemas.openxmlformats.org/officeDocument/2006/relationships/tags" Target="../tags/tag671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3" Type="http://schemas.openxmlformats.org/officeDocument/2006/relationships/tags" Target="../tags/tag677.xml"/><Relationship Id="rId12" Type="http://schemas.openxmlformats.org/officeDocument/2006/relationships/tags" Target="../tags/tag676.xml"/><Relationship Id="rId11" Type="http://schemas.openxmlformats.org/officeDocument/2006/relationships/tags" Target="../tags/tag675.xml"/><Relationship Id="rId10" Type="http://schemas.openxmlformats.org/officeDocument/2006/relationships/tags" Target="../tags/tag67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685.xml"/><Relationship Id="rId8" Type="http://schemas.openxmlformats.org/officeDocument/2006/relationships/tags" Target="../tags/tag684.xml"/><Relationship Id="rId7" Type="http://schemas.openxmlformats.org/officeDocument/2006/relationships/tags" Target="../tags/tag683.xml"/><Relationship Id="rId6" Type="http://schemas.openxmlformats.org/officeDocument/2006/relationships/tags" Target="../tags/tag682.xml"/><Relationship Id="rId5" Type="http://schemas.openxmlformats.org/officeDocument/2006/relationships/tags" Target="../tags/tag681.xml"/><Relationship Id="rId4" Type="http://schemas.openxmlformats.org/officeDocument/2006/relationships/tags" Target="../tags/tag680.xml"/><Relationship Id="rId3" Type="http://schemas.openxmlformats.org/officeDocument/2006/relationships/tags" Target="../tags/tag679.xml"/><Relationship Id="rId2" Type="http://schemas.openxmlformats.org/officeDocument/2006/relationships/tags" Target="../tags/tag678.xml"/><Relationship Id="rId15" Type="http://schemas.openxmlformats.org/officeDocument/2006/relationships/tags" Target="../tags/tag691.xml"/><Relationship Id="rId14" Type="http://schemas.openxmlformats.org/officeDocument/2006/relationships/tags" Target="../tags/tag690.xml"/><Relationship Id="rId13" Type="http://schemas.openxmlformats.org/officeDocument/2006/relationships/tags" Target="../tags/tag689.xml"/><Relationship Id="rId12" Type="http://schemas.openxmlformats.org/officeDocument/2006/relationships/tags" Target="../tags/tag688.xml"/><Relationship Id="rId11" Type="http://schemas.openxmlformats.org/officeDocument/2006/relationships/tags" Target="../tags/tag687.xml"/><Relationship Id="rId10" Type="http://schemas.openxmlformats.org/officeDocument/2006/relationships/tags" Target="../tags/tag686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699.xml"/><Relationship Id="rId8" Type="http://schemas.openxmlformats.org/officeDocument/2006/relationships/tags" Target="../tags/tag698.xml"/><Relationship Id="rId7" Type="http://schemas.openxmlformats.org/officeDocument/2006/relationships/tags" Target="../tags/tag697.xml"/><Relationship Id="rId6" Type="http://schemas.openxmlformats.org/officeDocument/2006/relationships/tags" Target="../tags/tag696.xml"/><Relationship Id="rId5" Type="http://schemas.openxmlformats.org/officeDocument/2006/relationships/tags" Target="../tags/tag695.xml"/><Relationship Id="rId4" Type="http://schemas.openxmlformats.org/officeDocument/2006/relationships/tags" Target="../tags/tag694.xml"/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3" Type="http://schemas.openxmlformats.org/officeDocument/2006/relationships/tags" Target="../tags/tag703.xml"/><Relationship Id="rId12" Type="http://schemas.openxmlformats.org/officeDocument/2006/relationships/tags" Target="../tags/tag702.xml"/><Relationship Id="rId11" Type="http://schemas.openxmlformats.org/officeDocument/2006/relationships/tags" Target="../tags/tag701.xml"/><Relationship Id="rId10" Type="http://schemas.openxmlformats.org/officeDocument/2006/relationships/tags" Target="../tags/tag70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711.xml"/><Relationship Id="rId8" Type="http://schemas.openxmlformats.org/officeDocument/2006/relationships/tags" Target="../tags/tag710.xml"/><Relationship Id="rId7" Type="http://schemas.openxmlformats.org/officeDocument/2006/relationships/tags" Target="../tags/tag709.xml"/><Relationship Id="rId6" Type="http://schemas.openxmlformats.org/officeDocument/2006/relationships/tags" Target="../tags/tag708.xml"/><Relationship Id="rId5" Type="http://schemas.openxmlformats.org/officeDocument/2006/relationships/tags" Target="../tags/tag707.xml"/><Relationship Id="rId4" Type="http://schemas.openxmlformats.org/officeDocument/2006/relationships/tags" Target="../tags/tag706.xml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6" Type="http://schemas.openxmlformats.org/officeDocument/2006/relationships/tags" Target="../tags/tag718.xml"/><Relationship Id="rId15" Type="http://schemas.openxmlformats.org/officeDocument/2006/relationships/tags" Target="../tags/tag717.xml"/><Relationship Id="rId14" Type="http://schemas.openxmlformats.org/officeDocument/2006/relationships/tags" Target="../tags/tag716.xml"/><Relationship Id="rId13" Type="http://schemas.openxmlformats.org/officeDocument/2006/relationships/tags" Target="../tags/tag715.xml"/><Relationship Id="rId12" Type="http://schemas.openxmlformats.org/officeDocument/2006/relationships/tags" Target="../tags/tag714.xml"/><Relationship Id="rId11" Type="http://schemas.openxmlformats.org/officeDocument/2006/relationships/tags" Target="../tags/tag713.xml"/><Relationship Id="rId10" Type="http://schemas.openxmlformats.org/officeDocument/2006/relationships/tags" Target="../tags/tag712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726.xml"/><Relationship Id="rId8" Type="http://schemas.openxmlformats.org/officeDocument/2006/relationships/tags" Target="../tags/tag725.xml"/><Relationship Id="rId7" Type="http://schemas.openxmlformats.org/officeDocument/2006/relationships/tags" Target="../tags/tag724.xml"/><Relationship Id="rId6" Type="http://schemas.openxmlformats.org/officeDocument/2006/relationships/tags" Target="../tags/tag723.xml"/><Relationship Id="rId5" Type="http://schemas.openxmlformats.org/officeDocument/2006/relationships/tags" Target="../tags/tag722.xml"/><Relationship Id="rId4" Type="http://schemas.openxmlformats.org/officeDocument/2006/relationships/tags" Target="../tags/tag721.xml"/><Relationship Id="rId3" Type="http://schemas.openxmlformats.org/officeDocument/2006/relationships/tags" Target="../tags/tag720.xml"/><Relationship Id="rId2" Type="http://schemas.openxmlformats.org/officeDocument/2006/relationships/tags" Target="../tags/tag719.xml"/><Relationship Id="rId16" Type="http://schemas.openxmlformats.org/officeDocument/2006/relationships/tags" Target="../tags/tag733.xml"/><Relationship Id="rId15" Type="http://schemas.openxmlformats.org/officeDocument/2006/relationships/tags" Target="../tags/tag732.xml"/><Relationship Id="rId14" Type="http://schemas.openxmlformats.org/officeDocument/2006/relationships/tags" Target="../tags/tag731.xml"/><Relationship Id="rId13" Type="http://schemas.openxmlformats.org/officeDocument/2006/relationships/tags" Target="../tags/tag730.xml"/><Relationship Id="rId12" Type="http://schemas.openxmlformats.org/officeDocument/2006/relationships/tags" Target="../tags/tag729.xml"/><Relationship Id="rId11" Type="http://schemas.openxmlformats.org/officeDocument/2006/relationships/tags" Target="../tags/tag728.xml"/><Relationship Id="rId10" Type="http://schemas.openxmlformats.org/officeDocument/2006/relationships/tags" Target="../tags/tag727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741.xml"/><Relationship Id="rId8" Type="http://schemas.openxmlformats.org/officeDocument/2006/relationships/tags" Target="../tags/tag740.xml"/><Relationship Id="rId7" Type="http://schemas.openxmlformats.org/officeDocument/2006/relationships/tags" Target="../tags/tag739.xml"/><Relationship Id="rId6" Type="http://schemas.openxmlformats.org/officeDocument/2006/relationships/tags" Target="../tags/tag738.xml"/><Relationship Id="rId5" Type="http://schemas.openxmlformats.org/officeDocument/2006/relationships/tags" Target="../tags/tag737.xml"/><Relationship Id="rId4" Type="http://schemas.openxmlformats.org/officeDocument/2006/relationships/tags" Target="../tags/tag736.xml"/><Relationship Id="rId3" Type="http://schemas.openxmlformats.org/officeDocument/2006/relationships/tags" Target="../tags/tag735.xml"/><Relationship Id="rId21" Type="http://schemas.openxmlformats.org/officeDocument/2006/relationships/tags" Target="../tags/tag751.xml"/><Relationship Id="rId20" Type="http://schemas.openxmlformats.org/officeDocument/2006/relationships/tags" Target="../tags/tag750.xml"/><Relationship Id="rId2" Type="http://schemas.openxmlformats.org/officeDocument/2006/relationships/tags" Target="../tags/tag734.xml"/><Relationship Id="rId19" Type="http://schemas.openxmlformats.org/officeDocument/2006/relationships/tags" Target="../tags/tag749.xml"/><Relationship Id="rId18" Type="http://schemas.openxmlformats.org/officeDocument/2006/relationships/tags" Target="../tags/tag748.xml"/><Relationship Id="rId17" Type="http://schemas.openxmlformats.org/officeDocument/2006/relationships/tags" Target="../tags/tag747.xml"/><Relationship Id="rId16" Type="http://schemas.openxmlformats.org/officeDocument/2006/relationships/tags" Target="../tags/tag746.xml"/><Relationship Id="rId15" Type="http://schemas.openxmlformats.org/officeDocument/2006/relationships/tags" Target="../tags/tag745.xml"/><Relationship Id="rId14" Type="http://schemas.openxmlformats.org/officeDocument/2006/relationships/tags" Target="../tags/tag744.xml"/><Relationship Id="rId13" Type="http://schemas.openxmlformats.org/officeDocument/2006/relationships/image" Target="file:///C:\Users\1V994W2\PycharmProjects\PPT_Background_Generation/pic_temp/0_pic_quater_right_down.png" TargetMode="External"/><Relationship Id="rId12" Type="http://schemas.openxmlformats.org/officeDocument/2006/relationships/image" Target="../media/image2.jpeg"/><Relationship Id="rId11" Type="http://schemas.openxmlformats.org/officeDocument/2006/relationships/tags" Target="../tags/tag743.xml"/><Relationship Id="rId10" Type="http://schemas.openxmlformats.org/officeDocument/2006/relationships/tags" Target="../tags/tag742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759.xml"/><Relationship Id="rId8" Type="http://schemas.openxmlformats.org/officeDocument/2006/relationships/tags" Target="../tags/tag758.xml"/><Relationship Id="rId7" Type="http://schemas.openxmlformats.org/officeDocument/2006/relationships/tags" Target="../tags/tag757.xml"/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5" Type="http://schemas.openxmlformats.org/officeDocument/2006/relationships/tags" Target="../tags/tag765.xml"/><Relationship Id="rId14" Type="http://schemas.openxmlformats.org/officeDocument/2006/relationships/tags" Target="../tags/tag764.xml"/><Relationship Id="rId13" Type="http://schemas.openxmlformats.org/officeDocument/2006/relationships/tags" Target="../tags/tag763.xml"/><Relationship Id="rId12" Type="http://schemas.openxmlformats.org/officeDocument/2006/relationships/tags" Target="../tags/tag762.xml"/><Relationship Id="rId11" Type="http://schemas.openxmlformats.org/officeDocument/2006/relationships/tags" Target="../tags/tag761.xml"/><Relationship Id="rId10" Type="http://schemas.openxmlformats.org/officeDocument/2006/relationships/tags" Target="../tags/tag760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36" name="矩形 35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90319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平行四边形 39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43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66999" y="2730500"/>
            <a:ext cx="4814955" cy="828606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21"/>
            </p:custDataLst>
          </p:nvPr>
        </p:nvSpPr>
        <p:spPr>
          <a:xfrm>
            <a:off x="2666999" y="3685536"/>
            <a:ext cx="4814959" cy="4419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 hasCustomPrompt="1"/>
            <p:custDataLst>
              <p:tags r:id="rId22"/>
            </p:custDataLst>
          </p:nvPr>
        </p:nvSpPr>
        <p:spPr>
          <a:xfrm>
            <a:off x="2666999" y="4250321"/>
            <a:ext cx="1609502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51" name="文本占位符 13"/>
          <p:cNvSpPr>
            <a:spLocks noGrp="1"/>
          </p:cNvSpPr>
          <p:nvPr>
            <p:ph type="body" sz="quarter" idx="17" hasCustomPrompt="1"/>
            <p:custDataLst>
              <p:tags r:id="rId23"/>
            </p:custDataLst>
          </p:nvPr>
        </p:nvSpPr>
        <p:spPr>
          <a:xfrm>
            <a:off x="4384891" y="4251101"/>
            <a:ext cx="1609503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3970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平行四边形 16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705099" y="2730499"/>
            <a:ext cx="4343401" cy="814469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21"/>
            </p:custDataLst>
          </p:nvPr>
        </p:nvSpPr>
        <p:spPr>
          <a:xfrm>
            <a:off x="2705100" y="3686175"/>
            <a:ext cx="4343400" cy="44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4" name="平行四边形 13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1" name="平行四边形 10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86665" y="312064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59623" y="130970"/>
            <a:ext cx="345278" cy="326230"/>
            <a:chOff x="185740" y="130970"/>
            <a:chExt cx="345278" cy="326230"/>
          </a:xfrm>
        </p:grpSpPr>
        <p:sp>
          <p:nvSpPr>
            <p:cNvPr id="17" name="平行四边形 16"/>
            <p:cNvSpPr/>
            <p:nvPr userDrawn="1">
              <p:custDataLst>
                <p:tags r:id="rId4"/>
              </p:custDataLst>
            </p:nvPr>
          </p:nvSpPr>
          <p:spPr>
            <a:xfrm>
              <a:off x="185740" y="130970"/>
              <a:ext cx="183356" cy="180975"/>
            </a:xfrm>
            <a:prstGeom prst="parallelogram">
              <a:avLst>
                <a:gd name="adj" fmla="val 513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185740" y="311944"/>
              <a:ext cx="169068" cy="145256"/>
            </a:xfrm>
            <a:prstGeom prst="parallelogram">
              <a:avLst>
                <a:gd name="adj" fmla="val 527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342899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433387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5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6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4086" y="6406357"/>
            <a:ext cx="11826620" cy="326230"/>
            <a:chOff x="174086" y="6406357"/>
            <a:chExt cx="11826620" cy="32623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11655428" y="6406357"/>
              <a:ext cx="345278" cy="326230"/>
              <a:chOff x="185740" y="130970"/>
              <a:chExt cx="345278" cy="326230"/>
            </a:xfrm>
          </p:grpSpPr>
          <p:sp>
            <p:nvSpPr>
              <p:cNvPr id="21" name="平行四边形 20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 userDrawn="1"/>
          </p:nvGrpSpPr>
          <p:grpSpPr>
            <a:xfrm>
              <a:off x="174086" y="6563934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/>
          <p:nvPr userDrawn="1">
            <p:custDataLst>
              <p:tags r:id="rId1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74479"/>
            <a:ext cx="720090" cy="5835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2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389986" y="5829300"/>
            <a:ext cx="11382818" cy="741361"/>
            <a:chOff x="389986" y="5829300"/>
            <a:chExt cx="11382818" cy="741361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0988157" y="5829300"/>
              <a:ext cx="784647" cy="741361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389986" y="6191251"/>
              <a:ext cx="830441" cy="292100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36" name="矩形 35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90319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平行四边形 39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43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66999" y="2730500"/>
            <a:ext cx="4814955" cy="828606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21"/>
            </p:custDataLst>
          </p:nvPr>
        </p:nvSpPr>
        <p:spPr>
          <a:xfrm>
            <a:off x="2666999" y="3685536"/>
            <a:ext cx="4814959" cy="4419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 hasCustomPrompt="1"/>
            <p:custDataLst>
              <p:tags r:id="rId22"/>
            </p:custDataLst>
          </p:nvPr>
        </p:nvSpPr>
        <p:spPr>
          <a:xfrm>
            <a:off x="2666999" y="4250321"/>
            <a:ext cx="1609502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51" name="文本占位符 13"/>
          <p:cNvSpPr>
            <a:spLocks noGrp="1"/>
          </p:cNvSpPr>
          <p:nvPr>
            <p:ph type="body" sz="quarter" idx="17" hasCustomPrompt="1"/>
            <p:custDataLst>
              <p:tags r:id="rId23"/>
            </p:custDataLst>
          </p:nvPr>
        </p:nvSpPr>
        <p:spPr>
          <a:xfrm>
            <a:off x="4384891" y="4251101"/>
            <a:ext cx="1609503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9" name="平行四边形 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9" name="平行四边形 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 userDrawn="1">
            <p:custDataLst>
              <p:tags r:id="rId2"/>
            </p:custDataLst>
          </p:nvPr>
        </p:nvGrpSpPr>
        <p:grpSpPr>
          <a:xfrm>
            <a:off x="5245155" y="0"/>
            <a:ext cx="1082387" cy="6858000"/>
            <a:chOff x="5245155" y="0"/>
            <a:chExt cx="1082387" cy="685800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5246278" y="0"/>
              <a:ext cx="1081264" cy="292705"/>
              <a:chOff x="5246278" y="0"/>
              <a:chExt cx="1081264" cy="292705"/>
            </a:xfrm>
          </p:grpSpPr>
          <p:sp>
            <p:nvSpPr>
              <p:cNvPr id="33" name="任意多边形: 形状 32"/>
              <p:cNvSpPr/>
              <p:nvPr userDrawn="1">
                <p:custDataLst>
                  <p:tags r:id="rId3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 userDrawn="1">
                <p:custDataLst>
                  <p:tags r:id="rId4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 flipV="1">
              <a:off x="5245155" y="6565295"/>
              <a:ext cx="1081264" cy="292705"/>
              <a:chOff x="5246278" y="0"/>
              <a:chExt cx="1081264" cy="292705"/>
            </a:xfrm>
          </p:grpSpPr>
          <p:sp>
            <p:nvSpPr>
              <p:cNvPr id="36" name="任意多边形: 形状 35"/>
              <p:cNvSpPr/>
              <p:nvPr userDrawn="1">
                <p:custDataLst>
                  <p:tags r:id="rId5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 userDrawn="1">
                <p:custDataLst>
                  <p:tags r:id="rId6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/>
          <p:nvPr userDrawn="1"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6" name="平行四边形 15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3" name="平行四边形 12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1577143" y="3111500"/>
            <a:ext cx="10421975" cy="3621046"/>
            <a:chOff x="1577143" y="3111500"/>
            <a:chExt cx="10421975" cy="3621046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1653840" y="6406316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577143" y="3111500"/>
              <a:ext cx="1805303" cy="634999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矩形 6"/>
          <p:cNvSpPr/>
          <p:nvPr userDrawn="1">
            <p:custDataLst>
              <p:tags r:id="rId10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9" name="平行四边形 1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6" name="平行四边形 15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3970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平行四边形 16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705099" y="2730499"/>
            <a:ext cx="4343401" cy="814469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21"/>
            </p:custDataLst>
          </p:nvPr>
        </p:nvSpPr>
        <p:spPr>
          <a:xfrm>
            <a:off x="2705100" y="3686175"/>
            <a:ext cx="4343400" cy="44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 userDrawn="1">
            <p:custDataLst>
              <p:tags r:id="rId2"/>
            </p:custDataLst>
          </p:nvPr>
        </p:nvGrpSpPr>
        <p:grpSpPr>
          <a:xfrm>
            <a:off x="5245155" y="0"/>
            <a:ext cx="1082387" cy="6858000"/>
            <a:chOff x="5245155" y="0"/>
            <a:chExt cx="1082387" cy="685800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5246278" y="0"/>
              <a:ext cx="1081264" cy="292705"/>
              <a:chOff x="5246278" y="0"/>
              <a:chExt cx="1081264" cy="292705"/>
            </a:xfrm>
          </p:grpSpPr>
          <p:sp>
            <p:nvSpPr>
              <p:cNvPr id="33" name="任意多边形: 形状 32"/>
              <p:cNvSpPr/>
              <p:nvPr userDrawn="1">
                <p:custDataLst>
                  <p:tags r:id="rId3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 userDrawn="1">
                <p:custDataLst>
                  <p:tags r:id="rId4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 flipV="1">
              <a:off x="5245155" y="6565295"/>
              <a:ext cx="1081264" cy="292705"/>
              <a:chOff x="5246278" y="0"/>
              <a:chExt cx="1081264" cy="292705"/>
            </a:xfrm>
          </p:grpSpPr>
          <p:sp>
            <p:nvSpPr>
              <p:cNvPr id="36" name="任意多边形: 形状 35"/>
              <p:cNvSpPr/>
              <p:nvPr userDrawn="1">
                <p:custDataLst>
                  <p:tags r:id="rId5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 userDrawn="1">
                <p:custDataLst>
                  <p:tags r:id="rId6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/>
          <p:nvPr userDrawn="1"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4" name="平行四边形 13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1" name="平行四边形 10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86665" y="312064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59623" y="130970"/>
            <a:ext cx="345278" cy="326230"/>
            <a:chOff x="185740" y="130970"/>
            <a:chExt cx="345278" cy="326230"/>
          </a:xfrm>
        </p:grpSpPr>
        <p:sp>
          <p:nvSpPr>
            <p:cNvPr id="17" name="平行四边形 16"/>
            <p:cNvSpPr/>
            <p:nvPr userDrawn="1">
              <p:custDataLst>
                <p:tags r:id="rId4"/>
              </p:custDataLst>
            </p:nvPr>
          </p:nvSpPr>
          <p:spPr>
            <a:xfrm>
              <a:off x="185740" y="130970"/>
              <a:ext cx="183356" cy="180975"/>
            </a:xfrm>
            <a:prstGeom prst="parallelogram">
              <a:avLst>
                <a:gd name="adj" fmla="val 513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185740" y="311944"/>
              <a:ext cx="169068" cy="145256"/>
            </a:xfrm>
            <a:prstGeom prst="parallelogram">
              <a:avLst>
                <a:gd name="adj" fmla="val 527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342899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433387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5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6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4086" y="6406357"/>
            <a:ext cx="11826620" cy="326230"/>
            <a:chOff x="174086" y="6406357"/>
            <a:chExt cx="11826620" cy="32623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11655428" y="6406357"/>
              <a:ext cx="345278" cy="326230"/>
              <a:chOff x="185740" y="130970"/>
              <a:chExt cx="345278" cy="326230"/>
            </a:xfrm>
          </p:grpSpPr>
          <p:sp>
            <p:nvSpPr>
              <p:cNvPr id="21" name="平行四边形 20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 userDrawn="1"/>
          </p:nvGrpSpPr>
          <p:grpSpPr>
            <a:xfrm>
              <a:off x="174086" y="6563934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/>
          <p:nvPr userDrawn="1">
            <p:custDataLst>
              <p:tags r:id="rId1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74479"/>
            <a:ext cx="720090" cy="5835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2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389986" y="5829300"/>
            <a:ext cx="11382818" cy="741361"/>
            <a:chOff x="389986" y="5829300"/>
            <a:chExt cx="11382818" cy="741361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0988157" y="5829300"/>
              <a:ext cx="784647" cy="741361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389986" y="6191251"/>
              <a:ext cx="830441" cy="292100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36" name="矩形 35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90319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平行四边形 39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43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666999" y="2730500"/>
            <a:ext cx="4814955" cy="828606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21"/>
            </p:custDataLst>
          </p:nvPr>
        </p:nvSpPr>
        <p:spPr>
          <a:xfrm>
            <a:off x="2666999" y="3685536"/>
            <a:ext cx="4814959" cy="4419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 hasCustomPrompt="1"/>
            <p:custDataLst>
              <p:tags r:id="rId22"/>
            </p:custDataLst>
          </p:nvPr>
        </p:nvSpPr>
        <p:spPr>
          <a:xfrm>
            <a:off x="2666999" y="4250321"/>
            <a:ext cx="1609502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51" name="文本占位符 13"/>
          <p:cNvSpPr>
            <a:spLocks noGrp="1"/>
          </p:cNvSpPr>
          <p:nvPr>
            <p:ph type="body" sz="quarter" idx="17" hasCustomPrompt="1"/>
            <p:custDataLst>
              <p:tags r:id="rId23"/>
            </p:custDataLst>
          </p:nvPr>
        </p:nvSpPr>
        <p:spPr>
          <a:xfrm>
            <a:off x="4384891" y="4251101"/>
            <a:ext cx="1609503" cy="38337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9" name="平行四边形 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 userDrawn="1">
            <p:custDataLst>
              <p:tags r:id="rId2"/>
            </p:custDataLst>
          </p:nvPr>
        </p:nvGrpSpPr>
        <p:grpSpPr>
          <a:xfrm>
            <a:off x="5245155" y="0"/>
            <a:ext cx="1082387" cy="6858000"/>
            <a:chOff x="5245155" y="0"/>
            <a:chExt cx="1082387" cy="685800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5246278" y="0"/>
              <a:ext cx="1081264" cy="292705"/>
              <a:chOff x="5246278" y="0"/>
              <a:chExt cx="1081264" cy="292705"/>
            </a:xfrm>
          </p:grpSpPr>
          <p:sp>
            <p:nvSpPr>
              <p:cNvPr id="33" name="任意多边形: 形状 32"/>
              <p:cNvSpPr/>
              <p:nvPr userDrawn="1">
                <p:custDataLst>
                  <p:tags r:id="rId3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 userDrawn="1">
                <p:custDataLst>
                  <p:tags r:id="rId4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 userDrawn="1"/>
          </p:nvGrpSpPr>
          <p:grpSpPr>
            <a:xfrm flipV="1">
              <a:off x="5245155" y="6565295"/>
              <a:ext cx="1081264" cy="292705"/>
              <a:chOff x="5246278" y="0"/>
              <a:chExt cx="1081264" cy="292705"/>
            </a:xfrm>
          </p:grpSpPr>
          <p:sp>
            <p:nvSpPr>
              <p:cNvPr id="36" name="任意多边形: 形状 35"/>
              <p:cNvSpPr/>
              <p:nvPr userDrawn="1">
                <p:custDataLst>
                  <p:tags r:id="rId5"/>
                </p:custDataLst>
              </p:nvPr>
            </p:nvSpPr>
            <p:spPr>
              <a:xfrm flipH="1" flipV="1">
                <a:off x="580456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 userDrawn="1">
                <p:custDataLst>
                  <p:tags r:id="rId6"/>
                </p:custDataLst>
              </p:nvPr>
            </p:nvSpPr>
            <p:spPr>
              <a:xfrm flipH="1" flipV="1">
                <a:off x="5246278" y="0"/>
                <a:ext cx="522974" cy="292705"/>
              </a:xfrm>
              <a:custGeom>
                <a:avLst/>
                <a:gdLst>
                  <a:gd name="connsiteX0" fmla="*/ 368625 w 522974"/>
                  <a:gd name="connsiteY0" fmla="*/ 292705 h 292705"/>
                  <a:gd name="connsiteX1" fmla="*/ 0 w 522974"/>
                  <a:gd name="connsiteY1" fmla="*/ 292705 h 292705"/>
                  <a:gd name="connsiteX2" fmla="*/ 154349 w 522974"/>
                  <a:gd name="connsiteY2" fmla="*/ 0 h 292705"/>
                  <a:gd name="connsiteX3" fmla="*/ 522974 w 522974"/>
                  <a:gd name="connsiteY3" fmla="*/ 0 h 29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974" h="292705">
                    <a:moveTo>
                      <a:pt x="368625" y="292705"/>
                    </a:moveTo>
                    <a:lnTo>
                      <a:pt x="0" y="292705"/>
                    </a:lnTo>
                    <a:lnTo>
                      <a:pt x="154349" y="0"/>
                    </a:lnTo>
                    <a:lnTo>
                      <a:pt x="5229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/>
          <p:nvPr userDrawn="1"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6" name="平行四边形 15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3" name="平行四边形 12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6" name="平行四边形 15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3" name="平行四边形 12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1577143" y="3111500"/>
            <a:ext cx="10421975" cy="3621046"/>
            <a:chOff x="1577143" y="3111500"/>
            <a:chExt cx="10421975" cy="3621046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1653840" y="6406316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577143" y="3111500"/>
              <a:ext cx="1805303" cy="634999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矩形 6"/>
          <p:cNvSpPr/>
          <p:nvPr userDrawn="1">
            <p:custDataLst>
              <p:tags r:id="rId10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9" name="平行四边形 1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6" name="平行四边形 15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1" y="-7"/>
            <a:ext cx="12192001" cy="6858007"/>
            <a:chOff x="-1" y="-7"/>
            <a:chExt cx="12192001" cy="6858007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0" y="5924550"/>
              <a:ext cx="12192000" cy="9334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6972299" y="1638300"/>
              <a:ext cx="6858000" cy="3581400"/>
            </a:xfrm>
            <a:custGeom>
              <a:avLst/>
              <a:gdLst>
                <a:gd name="connsiteX0" fmla="*/ 6858000 w 6858000"/>
                <a:gd name="connsiteY0" fmla="*/ 0 h 3581400"/>
                <a:gd name="connsiteX1" fmla="*/ 6858000 w 6858000"/>
                <a:gd name="connsiteY1" fmla="*/ 3581400 h 3581400"/>
                <a:gd name="connsiteX2" fmla="*/ 0 w 6858000"/>
                <a:gd name="connsiteY2" fmla="*/ 3581400 h 3581400"/>
                <a:gd name="connsiteX3" fmla="*/ 0 w 6858000"/>
                <a:gd name="connsiteY3" fmla="*/ 2238375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3581400">
                  <a:moveTo>
                    <a:pt x="6858000" y="0"/>
                  </a:moveTo>
                  <a:lnTo>
                    <a:pt x="6858000" y="3581400"/>
                  </a:lnTo>
                  <a:lnTo>
                    <a:pt x="0" y="3581400"/>
                  </a:lnTo>
                  <a:lnTo>
                    <a:pt x="0" y="22383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7258662" y="1924661"/>
              <a:ext cx="6858005" cy="3008670"/>
            </a:xfrm>
            <a:custGeom>
              <a:avLst/>
              <a:gdLst>
                <a:gd name="connsiteX0" fmla="*/ 6858005 w 6858005"/>
                <a:gd name="connsiteY0" fmla="*/ 0 h 3008670"/>
                <a:gd name="connsiteX1" fmla="*/ 6858005 w 6858005"/>
                <a:gd name="connsiteY1" fmla="*/ 3008669 h 3008670"/>
                <a:gd name="connsiteX2" fmla="*/ 0 w 6858005"/>
                <a:gd name="connsiteY2" fmla="*/ 3008670 h 3008670"/>
                <a:gd name="connsiteX3" fmla="*/ 0 w 6858005"/>
                <a:gd name="connsiteY3" fmla="*/ 2170585 h 300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5" h="3008670">
                  <a:moveTo>
                    <a:pt x="6858005" y="0"/>
                  </a:moveTo>
                  <a:lnTo>
                    <a:pt x="6858005" y="3008669"/>
                  </a:lnTo>
                  <a:lnTo>
                    <a:pt x="0" y="3008670"/>
                  </a:lnTo>
                  <a:lnTo>
                    <a:pt x="0" y="2170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 userDrawn="1">
              <p:custDataLst>
                <p:tags r:id="rId6"/>
              </p:custDataLst>
            </p:nvPr>
          </p:nvCxnSpPr>
          <p:spPr>
            <a:xfrm flipV="1">
              <a:off x="2451100" y="2730500"/>
              <a:ext cx="0" cy="13970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平行四边形 16"/>
            <p:cNvSpPr/>
            <p:nvPr userDrawn="1">
              <p:custDataLst>
                <p:tags r:id="rId7"/>
              </p:custDataLst>
            </p:nvPr>
          </p:nvSpPr>
          <p:spPr>
            <a:xfrm>
              <a:off x="1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-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9"/>
              </p:custDataLst>
            </p:nvPr>
          </p:nvSpPr>
          <p:spPr>
            <a:xfrm>
              <a:off x="421483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421481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/>
            <p:cNvSpPr/>
            <p:nvPr userDrawn="1">
              <p:custDataLst>
                <p:tags r:id="rId11"/>
              </p:custDataLst>
            </p:nvPr>
          </p:nvSpPr>
          <p:spPr>
            <a:xfrm>
              <a:off x="842964" y="0"/>
              <a:ext cx="1512094" cy="1769052"/>
            </a:xfrm>
            <a:prstGeom prst="parallelogram">
              <a:avLst>
                <a:gd name="adj" fmla="val 80425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842962" y="1769052"/>
              <a:ext cx="476250" cy="270233"/>
            </a:xfrm>
            <a:prstGeom prst="parallelogram">
              <a:avLst>
                <a:gd name="adj" fmla="val 67207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>
              <p:custDataLst>
                <p:tags r:id="rId13"/>
              </p:custDataLst>
            </p:nvPr>
          </p:nvSpPr>
          <p:spPr>
            <a:xfrm>
              <a:off x="1590675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>
              <p:custDataLst>
                <p:tags r:id="rId14"/>
              </p:custDataLst>
            </p:nvPr>
          </p:nvSpPr>
          <p:spPr>
            <a:xfrm>
              <a:off x="2028824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>
              <p:custDataLst>
                <p:tags r:id="rId15"/>
              </p:custDataLst>
            </p:nvPr>
          </p:nvSpPr>
          <p:spPr>
            <a:xfrm>
              <a:off x="2466973" y="1707460"/>
              <a:ext cx="331825" cy="33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 userDrawn="1">
              <p:custDataLst>
                <p:tags r:id="rId16"/>
              </p:custDataLst>
            </p:nvPr>
          </p:nvSpPr>
          <p:spPr>
            <a:xfrm>
              <a:off x="0" y="5112773"/>
              <a:ext cx="12192000" cy="174522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705099" y="2730499"/>
            <a:ext cx="4343401" cy="814469"/>
          </a:xfrm>
        </p:spPr>
        <p:txBody>
          <a:bodyPr anchor="b">
            <a:noAutofit/>
          </a:bodyPr>
          <a:lstStyle>
            <a:lvl1pPr>
              <a:defRPr sz="4800" spc="300"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  <p:custDataLst>
              <p:tags r:id="rId21"/>
            </p:custDataLst>
          </p:nvPr>
        </p:nvSpPr>
        <p:spPr>
          <a:xfrm>
            <a:off x="2705100" y="3686175"/>
            <a:ext cx="4343400" cy="44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4" name="平行四边形 13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1" name="平行四边形 10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659623" y="130970"/>
            <a:ext cx="345278" cy="326230"/>
            <a:chOff x="185740" y="130970"/>
            <a:chExt cx="345278" cy="326230"/>
          </a:xfrm>
        </p:grpSpPr>
        <p:sp>
          <p:nvSpPr>
            <p:cNvPr id="17" name="平行四边形 16"/>
            <p:cNvSpPr/>
            <p:nvPr userDrawn="1">
              <p:custDataLst>
                <p:tags r:id="rId4"/>
              </p:custDataLst>
            </p:nvPr>
          </p:nvSpPr>
          <p:spPr>
            <a:xfrm>
              <a:off x="185740" y="130970"/>
              <a:ext cx="183356" cy="180975"/>
            </a:xfrm>
            <a:prstGeom prst="parallelogram">
              <a:avLst>
                <a:gd name="adj" fmla="val 513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185740" y="311944"/>
              <a:ext cx="169068" cy="145256"/>
            </a:xfrm>
            <a:prstGeom prst="parallelogram">
              <a:avLst>
                <a:gd name="adj" fmla="val 527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342899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433387" y="395288"/>
              <a:ext cx="97631" cy="59531"/>
            </a:xfrm>
            <a:prstGeom prst="parallelogram">
              <a:avLst>
                <a:gd name="adj" fmla="val 570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8" name="平行四边形 17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5" name="平行四边形 14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5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6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4086" y="6406357"/>
            <a:ext cx="11826620" cy="326230"/>
            <a:chOff x="174086" y="6406357"/>
            <a:chExt cx="11826620" cy="32623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11655428" y="6406357"/>
              <a:ext cx="345278" cy="326230"/>
              <a:chOff x="185740" y="130970"/>
              <a:chExt cx="345278" cy="326230"/>
            </a:xfrm>
          </p:grpSpPr>
          <p:sp>
            <p:nvSpPr>
              <p:cNvPr id="21" name="平行四边形 20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 userDrawn="1"/>
          </p:nvGrpSpPr>
          <p:grpSpPr>
            <a:xfrm>
              <a:off x="174086" y="6563934"/>
              <a:ext cx="370719" cy="130397"/>
              <a:chOff x="11645068" y="164305"/>
              <a:chExt cx="370719" cy="130397"/>
            </a:xfrm>
          </p:grpSpPr>
          <p:sp>
            <p:nvSpPr>
              <p:cNvPr id="18" name="平行四边形 17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/>
          <p:nvPr userDrawn="1">
            <p:custDataLst>
              <p:tags r:id="rId1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74479"/>
            <a:ext cx="720090" cy="5835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2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389986" y="5829300"/>
            <a:ext cx="11382818" cy="741361"/>
            <a:chOff x="389986" y="5829300"/>
            <a:chExt cx="11382818" cy="741361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0988157" y="5829300"/>
              <a:ext cx="784647" cy="741361"/>
              <a:chOff x="185740" y="130970"/>
              <a:chExt cx="345278" cy="326230"/>
            </a:xfrm>
          </p:grpSpPr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389986" y="6191251"/>
              <a:ext cx="830441" cy="292100"/>
              <a:chOff x="11645068" y="164305"/>
              <a:chExt cx="370719" cy="130397"/>
            </a:xfrm>
          </p:grpSpPr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1577143" y="3111500"/>
            <a:ext cx="10421975" cy="3621046"/>
            <a:chOff x="1577143" y="3111500"/>
            <a:chExt cx="10421975" cy="3621046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1653840" y="6406316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577143" y="3111500"/>
              <a:ext cx="1805303" cy="634999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矩形 6"/>
          <p:cNvSpPr/>
          <p:nvPr userDrawn="1">
            <p:custDataLst>
              <p:tags r:id="rId10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9" name="平行四边形 18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6" name="平行四边形 15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85740" y="130970"/>
            <a:ext cx="11830047" cy="326230"/>
            <a:chOff x="185740" y="130970"/>
            <a:chExt cx="11830047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85740" y="130970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4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1645068" y="164305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7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57.xml"/><Relationship Id="rId24" Type="http://schemas.openxmlformats.org/officeDocument/2006/relationships/tags" Target="../tags/tag256.xml"/><Relationship Id="rId23" Type="http://schemas.openxmlformats.org/officeDocument/2006/relationships/tags" Target="../tags/tag255.xml"/><Relationship Id="rId22" Type="http://schemas.openxmlformats.org/officeDocument/2006/relationships/image" Target="../media/image3.jpeg"/><Relationship Id="rId21" Type="http://schemas.openxmlformats.org/officeDocument/2006/relationships/tags" Target="../tags/tag254.xml"/><Relationship Id="rId20" Type="http://schemas.openxmlformats.org/officeDocument/2006/relationships/tags" Target="../tags/tag25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5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tags" Target="../tags/tag514.xml"/><Relationship Id="rId24" Type="http://schemas.openxmlformats.org/officeDocument/2006/relationships/tags" Target="../tags/tag513.xml"/><Relationship Id="rId23" Type="http://schemas.openxmlformats.org/officeDocument/2006/relationships/tags" Target="../tags/tag512.xml"/><Relationship Id="rId22" Type="http://schemas.openxmlformats.org/officeDocument/2006/relationships/image" Target="../media/image3.jpeg"/><Relationship Id="rId21" Type="http://schemas.openxmlformats.org/officeDocument/2006/relationships/tags" Target="../tags/tag511.xml"/><Relationship Id="rId20" Type="http://schemas.openxmlformats.org/officeDocument/2006/relationships/tags" Target="../tags/tag510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509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6" Type="http://schemas.openxmlformats.org/officeDocument/2006/relationships/theme" Target="../theme/theme3.xml"/><Relationship Id="rId25" Type="http://schemas.openxmlformats.org/officeDocument/2006/relationships/image" Target="../media/image3.jpeg"/><Relationship Id="rId24" Type="http://schemas.openxmlformats.org/officeDocument/2006/relationships/tags" Target="../tags/tag771.xml"/><Relationship Id="rId23" Type="http://schemas.openxmlformats.org/officeDocument/2006/relationships/tags" Target="../tags/tag770.xml"/><Relationship Id="rId22" Type="http://schemas.openxmlformats.org/officeDocument/2006/relationships/tags" Target="../tags/tag769.xml"/><Relationship Id="rId21" Type="http://schemas.openxmlformats.org/officeDocument/2006/relationships/tags" Target="../tags/tag768.xml"/><Relationship Id="rId20" Type="http://schemas.openxmlformats.org/officeDocument/2006/relationships/tags" Target="../tags/tag767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766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凌智logo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77495" y="271145"/>
            <a:ext cx="2628900" cy="785495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凌智logo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77495" y="271145"/>
            <a:ext cx="2628900" cy="785495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凌智logo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277495" y="271145"/>
            <a:ext cx="2628900" cy="7854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3.xml"/><Relationship Id="rId1" Type="http://schemas.openxmlformats.org/officeDocument/2006/relationships/tags" Target="../tags/tag77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21.xml"/><Relationship Id="rId2" Type="http://schemas.openxmlformats.org/officeDocument/2006/relationships/tags" Target="../tags/tag820.xml"/><Relationship Id="rId1" Type="http://schemas.openxmlformats.org/officeDocument/2006/relationships/tags" Target="../tags/tag8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4.xml"/><Relationship Id="rId3" Type="http://schemas.openxmlformats.org/officeDocument/2006/relationships/image" Target="../media/image14.png"/><Relationship Id="rId2" Type="http://schemas.openxmlformats.org/officeDocument/2006/relationships/tags" Target="../tags/tag823.xml"/><Relationship Id="rId1" Type="http://schemas.openxmlformats.org/officeDocument/2006/relationships/tags" Target="../tags/tag82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7.xml"/><Relationship Id="rId3" Type="http://schemas.openxmlformats.org/officeDocument/2006/relationships/image" Target="../media/image15.png"/><Relationship Id="rId2" Type="http://schemas.openxmlformats.org/officeDocument/2006/relationships/tags" Target="../tags/tag826.xml"/><Relationship Id="rId1" Type="http://schemas.openxmlformats.org/officeDocument/2006/relationships/tags" Target="../tags/tag82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30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829.xml"/><Relationship Id="rId1" Type="http://schemas.openxmlformats.org/officeDocument/2006/relationships/tags" Target="../tags/tag82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33.xml"/><Relationship Id="rId2" Type="http://schemas.openxmlformats.org/officeDocument/2006/relationships/tags" Target="../tags/tag832.xml"/><Relationship Id="rId1" Type="http://schemas.openxmlformats.org/officeDocument/2006/relationships/tags" Target="../tags/tag83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36.xml"/><Relationship Id="rId3" Type="http://schemas.openxmlformats.org/officeDocument/2006/relationships/image" Target="../media/image18.png"/><Relationship Id="rId2" Type="http://schemas.openxmlformats.org/officeDocument/2006/relationships/tags" Target="../tags/tag835.xml"/><Relationship Id="rId1" Type="http://schemas.openxmlformats.org/officeDocument/2006/relationships/tags" Target="../tags/tag83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39.xml"/><Relationship Id="rId3" Type="http://schemas.openxmlformats.org/officeDocument/2006/relationships/image" Target="../media/image19.png"/><Relationship Id="rId2" Type="http://schemas.openxmlformats.org/officeDocument/2006/relationships/tags" Target="../tags/tag838.xml"/><Relationship Id="rId1" Type="http://schemas.openxmlformats.org/officeDocument/2006/relationships/tags" Target="../tags/tag83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4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841.xml"/><Relationship Id="rId1" Type="http://schemas.openxmlformats.org/officeDocument/2006/relationships/tags" Target="../tags/tag8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4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844.xml"/><Relationship Id="rId1" Type="http://schemas.openxmlformats.org/officeDocument/2006/relationships/tags" Target="../tags/tag84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48.xml"/><Relationship Id="rId3" Type="http://schemas.openxmlformats.org/officeDocument/2006/relationships/image" Target="../media/image25.png"/><Relationship Id="rId2" Type="http://schemas.openxmlformats.org/officeDocument/2006/relationships/tags" Target="../tags/tag847.xml"/><Relationship Id="rId1" Type="http://schemas.openxmlformats.org/officeDocument/2006/relationships/tags" Target="../tags/tag8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82.xml"/><Relationship Id="rId8" Type="http://schemas.openxmlformats.org/officeDocument/2006/relationships/tags" Target="../tags/tag781.xml"/><Relationship Id="rId7" Type="http://schemas.openxmlformats.org/officeDocument/2006/relationships/tags" Target="../tags/tag780.xml"/><Relationship Id="rId6" Type="http://schemas.openxmlformats.org/officeDocument/2006/relationships/tags" Target="../tags/tag779.xml"/><Relationship Id="rId5" Type="http://schemas.openxmlformats.org/officeDocument/2006/relationships/tags" Target="../tags/tag778.xml"/><Relationship Id="rId4" Type="http://schemas.openxmlformats.org/officeDocument/2006/relationships/tags" Target="../tags/tag777.xml"/><Relationship Id="rId3" Type="http://schemas.openxmlformats.org/officeDocument/2006/relationships/tags" Target="../tags/tag776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42.xml"/><Relationship Id="rId24" Type="http://schemas.openxmlformats.org/officeDocument/2006/relationships/tags" Target="../tags/tag797.xml"/><Relationship Id="rId23" Type="http://schemas.openxmlformats.org/officeDocument/2006/relationships/tags" Target="../tags/tag796.xml"/><Relationship Id="rId22" Type="http://schemas.openxmlformats.org/officeDocument/2006/relationships/tags" Target="../tags/tag795.xml"/><Relationship Id="rId21" Type="http://schemas.openxmlformats.org/officeDocument/2006/relationships/tags" Target="../tags/tag794.xml"/><Relationship Id="rId20" Type="http://schemas.openxmlformats.org/officeDocument/2006/relationships/tags" Target="../tags/tag793.xml"/><Relationship Id="rId2" Type="http://schemas.openxmlformats.org/officeDocument/2006/relationships/tags" Target="../tags/tag775.xml"/><Relationship Id="rId19" Type="http://schemas.openxmlformats.org/officeDocument/2006/relationships/tags" Target="../tags/tag792.xml"/><Relationship Id="rId18" Type="http://schemas.openxmlformats.org/officeDocument/2006/relationships/tags" Target="../tags/tag791.xml"/><Relationship Id="rId17" Type="http://schemas.openxmlformats.org/officeDocument/2006/relationships/tags" Target="../tags/tag790.xml"/><Relationship Id="rId16" Type="http://schemas.openxmlformats.org/officeDocument/2006/relationships/tags" Target="../tags/tag789.xml"/><Relationship Id="rId15" Type="http://schemas.openxmlformats.org/officeDocument/2006/relationships/tags" Target="../tags/tag788.xml"/><Relationship Id="rId14" Type="http://schemas.openxmlformats.org/officeDocument/2006/relationships/tags" Target="../tags/tag787.xml"/><Relationship Id="rId13" Type="http://schemas.openxmlformats.org/officeDocument/2006/relationships/tags" Target="../tags/tag786.xml"/><Relationship Id="rId12" Type="http://schemas.openxmlformats.org/officeDocument/2006/relationships/tags" Target="../tags/tag785.xml"/><Relationship Id="rId11" Type="http://schemas.openxmlformats.org/officeDocument/2006/relationships/tags" Target="../tags/tag784.xml"/><Relationship Id="rId10" Type="http://schemas.openxmlformats.org/officeDocument/2006/relationships/tags" Target="../tags/tag783.xml"/><Relationship Id="rId1" Type="http://schemas.openxmlformats.org/officeDocument/2006/relationships/tags" Target="../tags/tag77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5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850.xml"/><Relationship Id="rId1" Type="http://schemas.openxmlformats.org/officeDocument/2006/relationships/tags" Target="../tags/tag84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5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853.xml"/><Relationship Id="rId1" Type="http://schemas.openxmlformats.org/officeDocument/2006/relationships/tags" Target="../tags/tag85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63.xml"/><Relationship Id="rId8" Type="http://schemas.openxmlformats.org/officeDocument/2006/relationships/tags" Target="../tags/tag862.xml"/><Relationship Id="rId7" Type="http://schemas.openxmlformats.org/officeDocument/2006/relationships/tags" Target="../tags/tag861.xml"/><Relationship Id="rId6" Type="http://schemas.openxmlformats.org/officeDocument/2006/relationships/tags" Target="../tags/tag860.xml"/><Relationship Id="rId5" Type="http://schemas.openxmlformats.org/officeDocument/2006/relationships/tags" Target="../tags/tag859.xml"/><Relationship Id="rId4" Type="http://schemas.openxmlformats.org/officeDocument/2006/relationships/tags" Target="../tags/tag858.xml"/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865.xml"/><Relationship Id="rId11" Type="http://schemas.openxmlformats.org/officeDocument/2006/relationships/image" Target="../media/image30.png"/><Relationship Id="rId10" Type="http://schemas.openxmlformats.org/officeDocument/2006/relationships/tags" Target="../tags/tag864.xml"/><Relationship Id="rId1" Type="http://schemas.openxmlformats.org/officeDocument/2006/relationships/tags" Target="../tags/tag85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868.xml"/><Relationship Id="rId2" Type="http://schemas.openxmlformats.org/officeDocument/2006/relationships/tags" Target="../tags/tag867.xml"/><Relationship Id="rId1" Type="http://schemas.openxmlformats.org/officeDocument/2006/relationships/tags" Target="../tags/tag86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00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799.xml"/><Relationship Id="rId1" Type="http://schemas.openxmlformats.org/officeDocument/2006/relationships/tags" Target="../tags/tag79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0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802.xml"/><Relationship Id="rId1" Type="http://schemas.openxmlformats.org/officeDocument/2006/relationships/tags" Target="../tags/tag80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0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09.xml"/><Relationship Id="rId3" Type="http://schemas.openxmlformats.org/officeDocument/2006/relationships/image" Target="../media/image13.png"/><Relationship Id="rId2" Type="http://schemas.openxmlformats.org/officeDocument/2006/relationships/tags" Target="../tags/tag808.xml"/><Relationship Id="rId1" Type="http://schemas.openxmlformats.org/officeDocument/2006/relationships/tags" Target="../tags/tag80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12.xml"/><Relationship Id="rId2" Type="http://schemas.openxmlformats.org/officeDocument/2006/relationships/tags" Target="../tags/tag811.xml"/><Relationship Id="rId1" Type="http://schemas.openxmlformats.org/officeDocument/2006/relationships/tags" Target="../tags/tag81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15.xml"/><Relationship Id="rId2" Type="http://schemas.openxmlformats.org/officeDocument/2006/relationships/tags" Target="../tags/tag814.xml"/><Relationship Id="rId1" Type="http://schemas.openxmlformats.org/officeDocument/2006/relationships/tags" Target="../tags/tag81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18.xml"/><Relationship Id="rId2" Type="http://schemas.openxmlformats.org/officeDocument/2006/relationships/tags" Target="../tags/tag817.xml"/><Relationship Id="rId1" Type="http://schemas.openxmlformats.org/officeDocument/2006/relationships/tags" Target="../tags/tag8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67000" y="3420745"/>
            <a:ext cx="6845300" cy="828675"/>
          </a:xfrm>
        </p:spPr>
        <p:txBody>
          <a:bodyPr/>
          <a:lstStyle/>
          <a:p>
            <a:pPr algn="ctr"/>
            <a:r>
              <a:rPr lang="zh-CN" altLang="en-US" sz="4400" dirty="0"/>
              <a:t>OpenHarmonyOS</a:t>
            </a:r>
            <a:r>
              <a:rPr lang="zh-CN" altLang="en-US" dirty="0"/>
              <a:t>小凌派-开发环境搭建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版权所有©2022福州市凌睿智捷电子有限公司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9410" y="2552700"/>
            <a:ext cx="9137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b="1"/>
              <a:t>（10）安装pip工具，在终端输入以下指令进行安装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pip3 install setuptools kconfiglib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（11）设置python和python3软链接为python3，需要注意下面指令最后的Python3.8.1是需要根据自己虚拟机里的已安装的版本填写。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update-alternatives --install /usr/bin/python python /usr/bin/python3.8 1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update-alternatives --install /usr/bin/python3 python3 /usr/bin/python3.8 1</a:t>
            </a:r>
            <a:endParaRPr lang="en-US" b="1"/>
          </a:p>
          <a:p>
            <a:pPr algn="l" fontAlgn="auto">
              <a:lnSpc>
                <a:spcPct val="150000"/>
              </a:lnSpc>
            </a:pPr>
            <a:endParaRPr lang="en-US" b="1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9410" y="2552700"/>
            <a:ext cx="91370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（12）shell改为bash，先在终端输入以下指令查看shell版本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ls -l /bin/sh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如果显示为/bin/sh -&gt; bash则为正常，否则终端运行如下命令，然后选择否。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sudo dpkg-reconfigure dash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>
                <a:sym typeface="+mn-ea"/>
              </a:rPr>
              <a:t>（13）配置Samba服务，在终端输入以下指令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>
                <a:sym typeface="+mn-ea"/>
              </a:rPr>
              <a:t>  1.编辑配置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>
                <a:sym typeface="+mn-ea"/>
              </a:rPr>
              <a:t>    sudo vim /etc/samba/smb.conf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        </a:t>
            </a:r>
            <a:endParaRPr lang="en-US" b="1"/>
          </a:p>
        </p:txBody>
      </p:sp>
      <p:pic>
        <p:nvPicPr>
          <p:cNvPr id="2" name="图片 510" descr="Snipaste_2022-01-25_15-10-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45" y="4041775"/>
            <a:ext cx="4406265" cy="14992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18310" y="2162810"/>
            <a:ext cx="91370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2.在末尾添加如下内容后保存退出。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[home]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path = /home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available = yes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read only = no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browseable = yes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public = yes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writeable = yes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force create mode = 0777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force directory mode = 0777</a:t>
            </a:r>
            <a:endParaRPr lang="en-US" b="1"/>
          </a:p>
        </p:txBody>
      </p:sp>
      <p:pic>
        <p:nvPicPr>
          <p:cNvPr id="1073742852" name="图片 6" descr="Snipaste_2022-01-25_18-19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95" y="3032125"/>
            <a:ext cx="3789680" cy="25069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3.重启Samba服务，在终端输入以下指令重启。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sudo /etc/init.d/smbd restart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4.查看本机IP地址，在终端输入以下指令查看,找到以192.168.***.***开头的IP地址。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Ifconfig      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5.在Windows资源管理器地址栏输入上面查询到的地址，如查询到的地址是192.168.1.188，输入\\192.168.1.188回车就可以看到Samba共享文件夹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                 </a:t>
            </a:r>
            <a:endParaRPr 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4814570"/>
            <a:ext cx="3284855" cy="869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55" y="4814570"/>
            <a:ext cx="3353435" cy="870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102463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（14）创建工作文件夹解压sdk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1.在用户目录下创建工作文件夹，在终端输入以下指令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mkdir work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chmod 777 work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cd work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2.下载sdk </a:t>
            </a:r>
            <a:r>
              <a:rPr lang="en-US" b="1">
                <a:sym typeface="+mn-ea"/>
              </a:rPr>
              <a:t>https://gitee.com/Lockzhiner-Electronics/lockzhiner-rk2206-openharmony3.0lts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3.解压sdk，在终端输入以下指令进行解压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tar -zxvf openHarmony_3.0LTS.tar.gz 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4.进入sdk文件夹，在终端输入以下指令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cd openHarmony_3.0LTS</a:t>
            </a:r>
            <a:endParaRPr lang="en-US" b="1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en-US" b="1"/>
              <a:t>（15）安装hb 工具与配置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1.hb安装,在源码根目录openHarmony_3.0LTS下执行以下指令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  python3 -m pip install --user build/lite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2.预编译，在源码根目录openHarmony_3.0LTS下执行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  ./build/prebuilts_download.sh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3.设置环境变量,在源码根目录openHarmony_3.0LTS下执行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  source build/envsetup.sh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4.hb路径设置第一次需要加-root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  hb set -root $code_dir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5.选择编译开发板 </a:t>
            </a:r>
            <a:r>
              <a:rPr lang="en-US" b="1">
                <a:sym typeface="+mn-ea"/>
              </a:rPr>
              <a:t>用方向键↑↓选择lockzhiner-rk2206</a:t>
            </a:r>
            <a:endParaRPr lang="en-US" b="1"/>
          </a:p>
          <a:p>
            <a:pPr fontAlgn="auto">
              <a:lnSpc>
                <a:spcPct val="130000"/>
              </a:lnSpc>
            </a:pPr>
            <a:r>
              <a:rPr lang="en-US" b="1"/>
              <a:t>    hb set</a:t>
            </a:r>
            <a:endParaRPr 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30" y="4063365"/>
            <a:ext cx="3556000" cy="20504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（16）编译sdk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1.清除旧文件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hb clean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2.编译，建议加 -f全部编译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hb build -f              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3.最后看到lockzhiner-rk2206 build success就是编译成功了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4.如果遇到编译失败，在sdk目录下尝试输入以下指令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python3 -m pip install build</a:t>
            </a:r>
            <a:endParaRPr lang="en-US" b="1"/>
          </a:p>
        </p:txBody>
      </p:sp>
      <p:pic>
        <p:nvPicPr>
          <p:cNvPr id="1073742856" name="图片 10737428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5" y="3814445"/>
            <a:ext cx="3692525" cy="5168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（17）代码编辑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1. 点击Ubuntu应用程序按钮，搜索框输入VS 即可找到已安装的Visual Studio Code</a:t>
            </a:r>
            <a:endParaRPr lang="en-US" b="1"/>
          </a:p>
        </p:txBody>
      </p:sp>
      <p:pic>
        <p:nvPicPr>
          <p:cNvPr id="2" name="图片 10" descr="Snipaste_2022-01-25_20-03-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45" y="3653790"/>
            <a:ext cx="3494405" cy="2104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7" descr="Snipaste_2022-01-25_19-58-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60" y="3653790"/>
            <a:ext cx="3949065" cy="2104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2. 打开sdk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点击菜单File-&gt;Open Folder</a:t>
            </a:r>
            <a:endParaRPr lang="en-US" b="1"/>
          </a:p>
          <a:p>
            <a:pPr fontAlgn="auto">
              <a:lnSpc>
                <a:spcPct val="150000"/>
              </a:lnSpc>
            </a:pPr>
            <a:endParaRPr lang="en-US" b="1"/>
          </a:p>
          <a:p>
            <a:pPr fontAlgn="auto">
              <a:lnSpc>
                <a:spcPct val="150000"/>
              </a:lnSpc>
            </a:pP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3.选择sdk路径即work/openHarmony_3.0LTS文件夹,点击OK弹窗勾选</a:t>
            </a:r>
            <a:r>
              <a:rPr lang="zh-CN" altLang="en-US" b="1"/>
              <a:t>再</a:t>
            </a:r>
            <a:r>
              <a:rPr lang="en-US" b="1"/>
              <a:t>点击yes选项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</a:t>
            </a:r>
            <a:endParaRPr lang="en-US" b="1"/>
          </a:p>
        </p:txBody>
      </p:sp>
      <p:pic>
        <p:nvPicPr>
          <p:cNvPr id="2" name="图片 12" descr="Snipaste_2022-01-25_20-12-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35" y="1631950"/>
            <a:ext cx="3482975" cy="2183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Snipaste_2022-01-25_20-10-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635" y="4400550"/>
            <a:ext cx="2792095" cy="1889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035" y="4556125"/>
            <a:ext cx="5078730" cy="15786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4.查看编辑例程，编辑代码后重新编译sdk烧录后即可查看效果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vendor/lockzhiner/rk2206/samples/a1_kernal_task/kernel_task_example.c</a:t>
            </a:r>
            <a:endParaRPr 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55" y="3084195"/>
            <a:ext cx="4324350" cy="3246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7333298" y="152177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准备硬件开发环境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5925503" y="171418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7048183" y="171418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244908" y="175228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7333298" y="233838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准备软件开发环境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5925503" y="253079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7048183" y="253079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244908" y="2568892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7333298" y="317531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Windows开发环境搭建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5925503" y="336772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7048183" y="336772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244908" y="340582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13"/>
            </p:custDataLst>
          </p:nvPr>
        </p:nvSpPr>
        <p:spPr bwMode="auto">
          <a:xfrm>
            <a:off x="7333298" y="4012882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Linux开发环境搭建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/>
          <p:nvPr>
            <p:custDataLst>
              <p:tags r:id="rId14"/>
            </p:custDataLst>
          </p:nvPr>
        </p:nvSpPr>
        <p:spPr bwMode="auto">
          <a:xfrm>
            <a:off x="5925503" y="420528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2"/>
          <p:cNvSpPr/>
          <p:nvPr>
            <p:custDataLst>
              <p:tags r:id="rId15"/>
            </p:custDataLst>
          </p:nvPr>
        </p:nvSpPr>
        <p:spPr bwMode="auto">
          <a:xfrm>
            <a:off x="7048183" y="420528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6244908" y="424338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 lnSpcReduction="20000"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7"/>
            </p:custDataLst>
          </p:nvPr>
        </p:nvGrpSpPr>
        <p:grpSpPr>
          <a:xfrm>
            <a:off x="5941378" y="187642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8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dk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9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目 录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 bwMode="auto">
          <a:xfrm>
            <a:off x="7333298" y="483012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烧写测试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 24"/>
          <p:cNvSpPr/>
          <p:nvPr>
            <p:custDataLst>
              <p:tags r:id="rId21"/>
            </p:custDataLst>
          </p:nvPr>
        </p:nvSpPr>
        <p:spPr bwMode="auto">
          <a:xfrm>
            <a:off x="5925503" y="502253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任意多边形 25"/>
          <p:cNvSpPr/>
          <p:nvPr>
            <p:custDataLst>
              <p:tags r:id="rId22"/>
            </p:custDataLst>
          </p:nvPr>
        </p:nvSpPr>
        <p:spPr bwMode="auto">
          <a:xfrm>
            <a:off x="7048183" y="502253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23"/>
            </p:custDataLst>
          </p:nvPr>
        </p:nvSpPr>
        <p:spPr>
          <a:xfrm>
            <a:off x="6244908" y="506063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05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>
                <a:sym typeface="+mn-ea"/>
              </a:rPr>
              <a:t>烧写测试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810" y="2162175"/>
            <a:ext cx="913701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（1）烧写驱动安装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1.Windows访问Samba共享文件夹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先安装驱动 路径在openHarmony_3.0LTS文件夹下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device/lockzhiner/tools/windows/DriverAssitant/DriverInstall.exe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2.USB线连接开发板烧写端口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（2）烧写固件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1.打开烧写工具在openHarmony_3.0LTS文件夹下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  device/lockzhiner/tools/windows/RKDevTool.exe</a:t>
            </a:r>
            <a:endParaRPr lang="en-US" b="1"/>
          </a:p>
          <a:p>
            <a:pPr fontAlgn="auto">
              <a:lnSpc>
                <a:spcPct val="150000"/>
              </a:lnSpc>
            </a:pPr>
            <a:r>
              <a:rPr lang="en-US" b="1"/>
              <a:t>  注意烧写固件路径out\后需要与openHarmony_3.0LTS/out下一致</a:t>
            </a:r>
            <a:endParaRPr lang="en-US" b="1"/>
          </a:p>
        </p:txBody>
      </p:sp>
      <p:pic>
        <p:nvPicPr>
          <p:cNvPr id="2" name="图片 5" descr="Snipaste_2022-01-25_18-42-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95" y="3844290"/>
            <a:ext cx="3149600" cy="2372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10" y="5940425"/>
            <a:ext cx="5829300" cy="276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05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>
                <a:sym typeface="+mn-ea"/>
              </a:rPr>
              <a:t>烧写测试</a:t>
            </a:r>
            <a:endParaRPr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7175" y="2438400"/>
            <a:ext cx="9137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b="1"/>
              <a:t>2.先按住mask按键，再按一下reset按键进入烧写模式后就可以释放按键。进入烧写模式后烧写工具会提示发现一个MASKROM设备（如</a:t>
            </a:r>
            <a:r>
              <a:rPr lang="zh-CN" altLang="en-US" b="1"/>
              <a:t>下</a:t>
            </a:r>
            <a:r>
              <a:rPr lang="en-US" b="1"/>
              <a:t>图）</a:t>
            </a:r>
            <a:endParaRPr lang="en-US" b="1"/>
          </a:p>
        </p:txBody>
      </p:sp>
      <p:pic>
        <p:nvPicPr>
          <p:cNvPr id="2" name="图片 2" descr="Snipaste_2022-01-26_12-28-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0" y="3636645"/>
            <a:ext cx="3043555" cy="2594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4" descr="Snipaste_2022-01-25_18-50-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75" y="3636645"/>
            <a:ext cx="3615690" cy="25806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174086" y="6406357"/>
            <a:ext cx="11826620" cy="326230"/>
            <a:chOff x="174086" y="6406357"/>
            <a:chExt cx="11826620" cy="32623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1655428" y="6406357"/>
              <a:ext cx="345278" cy="326230"/>
              <a:chOff x="185740" y="130970"/>
              <a:chExt cx="345278" cy="326230"/>
            </a:xfrm>
          </p:grpSpPr>
          <p:sp>
            <p:nvSpPr>
              <p:cNvPr id="15" name="平行四边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185740" y="130970"/>
                <a:ext cx="183356" cy="180975"/>
              </a:xfrm>
              <a:prstGeom prst="parallelogram">
                <a:avLst>
                  <a:gd name="adj" fmla="val 513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 userDrawn="1">
                <p:custDataLst>
                  <p:tags r:id="rId3"/>
                </p:custDataLst>
              </p:nvPr>
            </p:nvSpPr>
            <p:spPr>
              <a:xfrm flipV="1">
                <a:off x="185740" y="311944"/>
                <a:ext cx="169068" cy="145256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 userDrawn="1">
                <p:custDataLst>
                  <p:tags r:id="rId4"/>
                </p:custDataLst>
              </p:nvPr>
            </p:nvSpPr>
            <p:spPr>
              <a:xfrm flipH="1">
                <a:off x="342899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 userDrawn="1">
                <p:custDataLst>
                  <p:tags r:id="rId5"/>
                </p:custDataLst>
              </p:nvPr>
            </p:nvSpPr>
            <p:spPr>
              <a:xfrm flipH="1">
                <a:off x="433387" y="395288"/>
                <a:ext cx="97631" cy="59531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174086" y="6563934"/>
              <a:ext cx="370719" cy="130397"/>
              <a:chOff x="11645068" y="164305"/>
              <a:chExt cx="370719" cy="130397"/>
            </a:xfrm>
          </p:grpSpPr>
          <p:sp>
            <p:nvSpPr>
              <p:cNvPr id="12" name="平行四边形 11"/>
              <p:cNvSpPr/>
              <p:nvPr userDrawn="1">
                <p:custDataLst>
                  <p:tags r:id="rId6"/>
                </p:custDataLst>
              </p:nvPr>
            </p:nvSpPr>
            <p:spPr>
              <a:xfrm flipV="1">
                <a:off x="11645068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 userDrawn="1">
                <p:custDataLst>
                  <p:tags r:id="rId7"/>
                </p:custDataLst>
              </p:nvPr>
            </p:nvSpPr>
            <p:spPr>
              <a:xfrm flipH="1">
                <a:off x="11930812" y="242888"/>
                <a:ext cx="84975" cy="51814"/>
              </a:xfrm>
              <a:prstGeom prst="parallelogram">
                <a:avLst>
                  <a:gd name="adj" fmla="val 570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768893" y="164305"/>
                <a:ext cx="149669" cy="128589"/>
              </a:xfrm>
              <a:prstGeom prst="parallelogram">
                <a:avLst>
                  <a:gd name="adj" fmla="val 527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30" y="1677670"/>
            <a:ext cx="10060305" cy="203009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b="1" spc="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3.再点击烧写工具执行按钮，完成后烧写工具会显示下载完成。</a:t>
            </a:r>
            <a:endParaRPr b="1" spc="1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endParaRPr b="1" spc="1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endParaRPr b="1" spc="1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b="1" spc="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4.通过串口查看运行结果</a:t>
            </a:r>
            <a:endParaRPr b="1" spc="1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3477895" y="356870"/>
            <a:ext cx="7007225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sz="3200" b="1">
                <a:sym typeface="+mn-ea"/>
              </a:rPr>
              <a:t>烧写测试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pic>
        <p:nvPicPr>
          <p:cNvPr id="2" name="图片 3" descr="Snipaste_2022-01-26_12-29-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" y="2275205"/>
            <a:ext cx="2604770" cy="8356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05099" y="2730499"/>
            <a:ext cx="4343401" cy="814469"/>
          </a:xfrm>
        </p:spPr>
        <p:txBody>
          <a:bodyPr/>
          <a:lstStyle/>
          <a:p>
            <a:r>
              <a:rPr lang="zh-CN" altLang="en-US" spc="700" dirty="0"/>
              <a:t>谢谢聆听</a:t>
            </a:r>
            <a:endParaRPr lang="zh-CN" altLang="en-US" spc="7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87475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53833"/>
            <a:ext cx="469963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 spc="200">
                <a:ea typeface="微软雅黑" panose="020B0503020204020204" charset="-122"/>
                <a:sym typeface="Arial" panose="020B0604020202020204" pitchFamily="34" charset="0"/>
              </a:rPr>
              <a:t>准备硬件开发环境</a:t>
            </a:r>
            <a:endParaRPr b="1" spc="200"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82115" y="2498090"/>
            <a:ext cx="7487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/>
              <a:t>（1）Windows工作台（PC）</a:t>
            </a:r>
            <a:endParaRPr lang="zh-CN" altLang="en-US" sz="2000" b="1"/>
          </a:p>
          <a:p>
            <a:pPr fontAlgn="auto">
              <a:lnSpc>
                <a:spcPct val="150000"/>
              </a:lnSpc>
            </a:pPr>
            <a:r>
              <a:rPr lang="zh-CN" altLang="en-US" sz="2000" b="1"/>
              <a:t>（2）小凌派开发板</a:t>
            </a:r>
            <a:endParaRPr lang="zh-CN" altLang="en-US" sz="2000" b="1"/>
          </a:p>
          <a:p>
            <a:pPr fontAlgn="auto">
              <a:lnSpc>
                <a:spcPct val="150000"/>
              </a:lnSpc>
            </a:pPr>
            <a:r>
              <a:rPr lang="zh-CN" altLang="en-US" sz="2000" b="1"/>
              <a:t>（3）USB Type-C线（Windows工作台通过USB与开发板连接）</a:t>
            </a:r>
            <a:endParaRPr lang="zh-CN" altLang="en-US" sz="2000" b="1"/>
          </a:p>
        </p:txBody>
      </p:sp>
      <p:pic>
        <p:nvPicPr>
          <p:cNvPr id="9228" name="图片 12" descr="lockzhiner-rk2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90" y="4137660"/>
            <a:ext cx="1327150" cy="1109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9" name="图片 13" descr="k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15" y="4163060"/>
            <a:ext cx="1219200" cy="1084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0" name="图片 20" descr="Snipaste_2022-01-25_11-19-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28" y="4150360"/>
            <a:ext cx="671512" cy="827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1" name="文本框 21"/>
          <p:cNvSpPr txBox="1"/>
          <p:nvPr/>
        </p:nvSpPr>
        <p:spPr>
          <a:xfrm>
            <a:off x="4871403" y="4510723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方正书宋简体" panose="03000509000000000000" charset="-122"/>
              </a:rPr>
              <a:t>------</a:t>
            </a:r>
            <a:endParaRPr lang="en-US" altLang="zh-CN">
              <a:latin typeface="Arial" panose="020B0604020202020204" pitchFamily="34" charset="0"/>
              <a:ea typeface="方正书宋简体" panose="03000509000000000000" charset="-122"/>
            </a:endParaRPr>
          </a:p>
        </p:txBody>
      </p:sp>
      <p:sp>
        <p:nvSpPr>
          <p:cNvPr id="9232" name="文本框 22"/>
          <p:cNvSpPr txBox="1"/>
          <p:nvPr/>
        </p:nvSpPr>
        <p:spPr>
          <a:xfrm>
            <a:off x="6435090" y="4510723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方正书宋简体" panose="03000509000000000000" charset="-122"/>
              </a:rPr>
              <a:t>------</a:t>
            </a:r>
            <a:endParaRPr lang="en-US" altLang="zh-CN">
              <a:latin typeface="Arial" panose="020B0604020202020204" pitchFamily="34" charset="0"/>
              <a:ea typeface="方正书宋简体" panose="03000509000000000000" charset="-122"/>
            </a:endParaRPr>
          </a:p>
        </p:txBody>
      </p:sp>
      <p:sp>
        <p:nvSpPr>
          <p:cNvPr id="9233" name="文本框 24"/>
          <p:cNvSpPr txBox="1"/>
          <p:nvPr/>
        </p:nvSpPr>
        <p:spPr>
          <a:xfrm>
            <a:off x="3358515" y="5447348"/>
            <a:ext cx="1193800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200" b="1">
                <a:latin typeface="方正书宋简体" panose="03000509000000000000" charset="-122"/>
                <a:ea typeface="方正书宋简体" panose="03000509000000000000" charset="-122"/>
              </a:rPr>
              <a:t>Windows</a:t>
            </a:r>
            <a:r>
              <a:rPr lang="zh-CN" altLang="en-US" sz="1200" b="1">
                <a:latin typeface="方正书宋简体" panose="03000509000000000000" charset="-122"/>
                <a:ea typeface="方正书宋简体" panose="03000509000000000000" charset="-122"/>
              </a:rPr>
              <a:t>工作台</a:t>
            </a:r>
            <a:endParaRPr lang="zh-CN" altLang="en-US" sz="1200" b="1">
              <a:latin typeface="方正书宋简体" panose="03000509000000000000" charset="-122"/>
              <a:ea typeface="方正书宋简体" panose="03000509000000000000" charset="-122"/>
            </a:endParaRPr>
          </a:p>
        </p:txBody>
      </p:sp>
      <p:sp>
        <p:nvSpPr>
          <p:cNvPr id="9234" name="文本框 27"/>
          <p:cNvSpPr txBox="1"/>
          <p:nvPr/>
        </p:nvSpPr>
        <p:spPr>
          <a:xfrm>
            <a:off x="5447665" y="5447348"/>
            <a:ext cx="1119188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200" b="1">
                <a:latin typeface="方正书宋简体" panose="03000509000000000000" charset="-122"/>
                <a:ea typeface="方正书宋简体" panose="03000509000000000000" charset="-122"/>
              </a:rPr>
              <a:t>USB Type-C</a:t>
            </a:r>
            <a:r>
              <a:rPr lang="zh-CN" altLang="en-US" sz="1200" b="1">
                <a:latin typeface="方正书宋简体" panose="03000509000000000000" charset="-122"/>
                <a:ea typeface="方正书宋简体" panose="03000509000000000000" charset="-122"/>
              </a:rPr>
              <a:t>线</a:t>
            </a:r>
            <a:endParaRPr lang="zh-CN" altLang="en-US" sz="1200" b="1">
              <a:latin typeface="方正书宋简体" panose="03000509000000000000" charset="-122"/>
              <a:ea typeface="方正书宋简体" panose="03000509000000000000" charset="-122"/>
            </a:endParaRPr>
          </a:p>
        </p:txBody>
      </p:sp>
      <p:sp>
        <p:nvSpPr>
          <p:cNvPr id="9235" name="文本框 28"/>
          <p:cNvSpPr txBox="1"/>
          <p:nvPr/>
        </p:nvSpPr>
        <p:spPr>
          <a:xfrm>
            <a:off x="7314565" y="544734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200" b="1">
                <a:latin typeface="方正书宋简体" panose="03000509000000000000" charset="-122"/>
                <a:ea typeface="方正书宋简体" panose="03000509000000000000" charset="-122"/>
              </a:rPr>
              <a:t>小凌派开发板</a:t>
            </a:r>
            <a:endParaRPr lang="zh-CN" altLang="en-US" sz="1200" b="1">
              <a:latin typeface="方正书宋简体" panose="03000509000000000000" charset="-122"/>
              <a:ea typeface="方正书宋简体" panose="03000509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87475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53833"/>
            <a:ext cx="469963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 spc="200">
                <a:ea typeface="微软雅黑" panose="020B0503020204020204" charset="-122"/>
                <a:sym typeface="Arial" panose="020B0604020202020204" pitchFamily="34" charset="0"/>
              </a:rPr>
              <a:t>准备软件开发环境</a:t>
            </a:r>
            <a:endParaRPr b="1" spc="200"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60575" y="2580005"/>
            <a:ext cx="720598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b="1"/>
              <a:t>（1）Windows工作台：Windows7、Windows8、Windows10</a:t>
            </a:r>
            <a:endParaRPr b="1"/>
          </a:p>
          <a:p>
            <a:pPr algn="l" fontAlgn="auto">
              <a:lnSpc>
                <a:spcPct val="150000"/>
              </a:lnSpc>
            </a:pPr>
            <a:r>
              <a:rPr b="1"/>
              <a:t>（2）虚拟机：VirtualBox或其他虚拟机软件</a:t>
            </a:r>
            <a:endParaRPr b="1"/>
          </a:p>
          <a:p>
            <a:pPr algn="l" fontAlgn="auto">
              <a:lnSpc>
                <a:spcPct val="150000"/>
              </a:lnSpc>
            </a:pPr>
            <a:r>
              <a:rPr lang="en-US" b="1"/>
              <a:t>  </a:t>
            </a:r>
            <a:r>
              <a:rPr b="1"/>
              <a:t>https://www.virtualbox.org/wiki/Downloads</a:t>
            </a:r>
            <a:endParaRPr b="1"/>
          </a:p>
          <a:p>
            <a:pPr algn="l" fontAlgn="auto">
              <a:lnSpc>
                <a:spcPct val="150000"/>
              </a:lnSpc>
            </a:pPr>
            <a:r>
              <a:rPr b="1"/>
              <a:t>（3）Linux编译环境：Ubuntu18及以上版本，内存推荐16 GB及以上</a:t>
            </a:r>
            <a:endParaRPr b="1"/>
          </a:p>
          <a:p>
            <a:pPr algn="l" fontAlgn="auto">
              <a:lnSpc>
                <a:spcPct val="150000"/>
              </a:lnSpc>
            </a:pPr>
            <a:r>
              <a:rPr lang="en-US" b="1"/>
              <a:t>  </a:t>
            </a:r>
            <a:r>
              <a:rPr b="1"/>
              <a:t>https://ubuntu.com/download/desktop</a:t>
            </a:r>
            <a:endParaRPr b="1"/>
          </a:p>
        </p:txBody>
      </p:sp>
      <p:pic>
        <p:nvPicPr>
          <p:cNvPr id="11276" name="图片 19" descr="Snipaste_2022-01-25_11-47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0" y="4832668"/>
            <a:ext cx="827088" cy="827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7" name="图片 20" descr="Snipaste_2022-01-25_11-44-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5" y="4832668"/>
            <a:ext cx="828675" cy="827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8" name="图片 21" descr="Snipaste_2022-01-25_18-03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70" y="4832668"/>
            <a:ext cx="760413" cy="8270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604202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>
                <a:sym typeface="+mn-ea"/>
              </a:rPr>
              <a:t>Windows开发环境搭建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51660" y="2352040"/>
            <a:ext cx="96481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/>
              <a:t>（1）串口驱动：CH341SER.EXE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</a:t>
            </a:r>
            <a:r>
              <a:rPr lang="zh-CN" altLang="en-US" b="1"/>
              <a:t>http://www.wch.cn/search?t=all&amp;q=ch340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（2）烧录工具：RKDevTool.exe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</a:t>
            </a:r>
            <a:r>
              <a:rPr lang="zh-CN" altLang="en-US" b="1"/>
              <a:t>在sdk路径：openHarmony_3.0LTS/device/lockzhiner/tools/windows/RKDevTool.exe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（3）超级终端：teraterm或其他超级终端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</a:t>
            </a:r>
            <a:r>
              <a:rPr lang="zh-CN" altLang="en-US" b="1"/>
              <a:t>https://www.filehorse.com/download-tera-term/download/</a:t>
            </a:r>
            <a:endParaRPr lang="zh-CN" altLang="en-US" b="1"/>
          </a:p>
        </p:txBody>
      </p:sp>
      <p:pic>
        <p:nvPicPr>
          <p:cNvPr id="6" name="图片 22" descr="Snipaste_2022-01-25_14-19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70" y="5193030"/>
            <a:ext cx="412750" cy="50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24" descr="Snipaste_2022-01-25_14-22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45" y="5191443"/>
            <a:ext cx="576263" cy="576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25" descr="Snipaste_2022-01-25_14-21-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95" y="5191443"/>
            <a:ext cx="504825" cy="50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26"/>
          <p:cNvSpPr txBox="1"/>
          <p:nvPr/>
        </p:nvSpPr>
        <p:spPr>
          <a:xfrm>
            <a:off x="3738245" y="6059805"/>
            <a:ext cx="736600" cy="2301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900" b="1">
                <a:latin typeface="Arial" panose="020B0604020202020204" pitchFamily="34" charset="0"/>
                <a:ea typeface="方正书宋简体" panose="03000509000000000000" charset="-122"/>
              </a:rPr>
              <a:t>ch340</a:t>
            </a:r>
            <a:r>
              <a:rPr lang="zh-CN" altLang="en-US" sz="900" b="1">
                <a:latin typeface="Arial" panose="020B0604020202020204" pitchFamily="34" charset="0"/>
                <a:ea typeface="方正书宋简体" panose="03000509000000000000" charset="-122"/>
              </a:rPr>
              <a:t>驱动</a:t>
            </a:r>
            <a:endParaRPr lang="zh-CN" altLang="en-US" sz="900" b="1">
              <a:latin typeface="Arial" panose="020B0604020202020204" pitchFamily="34" charset="0"/>
              <a:ea typeface="方正书宋简体" panose="03000509000000000000" charset="-122"/>
            </a:endParaRPr>
          </a:p>
        </p:txBody>
      </p:sp>
      <p:sp>
        <p:nvSpPr>
          <p:cNvPr id="12" name="文本框 27"/>
          <p:cNvSpPr txBox="1"/>
          <p:nvPr/>
        </p:nvSpPr>
        <p:spPr>
          <a:xfrm>
            <a:off x="5467033" y="6059805"/>
            <a:ext cx="871537" cy="230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900" b="1">
                <a:latin typeface="Arial" panose="020B0604020202020204" pitchFamily="34" charset="0"/>
                <a:ea typeface="方正书宋简体" panose="03000509000000000000" charset="-122"/>
              </a:rPr>
              <a:t>RK</a:t>
            </a:r>
            <a:r>
              <a:rPr lang="zh-CN" altLang="en-US" sz="900" b="1">
                <a:latin typeface="Arial" panose="020B0604020202020204" pitchFamily="34" charset="0"/>
                <a:ea typeface="方正书宋简体" panose="03000509000000000000" charset="-122"/>
              </a:rPr>
              <a:t>烧录工具</a:t>
            </a:r>
            <a:endParaRPr lang="zh-CN" altLang="en-US" sz="900" b="1">
              <a:latin typeface="Arial" panose="020B0604020202020204" pitchFamily="34" charset="0"/>
              <a:ea typeface="方正书宋简体" panose="03000509000000000000" charset="-122"/>
            </a:endParaRPr>
          </a:p>
        </p:txBody>
      </p:sp>
      <p:sp>
        <p:nvSpPr>
          <p:cNvPr id="13" name="文本框 28"/>
          <p:cNvSpPr txBox="1"/>
          <p:nvPr/>
        </p:nvSpPr>
        <p:spPr>
          <a:xfrm>
            <a:off x="7267258" y="6059805"/>
            <a:ext cx="642937" cy="2301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900" b="1">
                <a:latin typeface="Arial" panose="020B0604020202020204" pitchFamily="34" charset="0"/>
                <a:ea typeface="方正书宋简体" panose="03000509000000000000" charset="-122"/>
              </a:rPr>
              <a:t>超级终端</a:t>
            </a:r>
            <a:endParaRPr lang="zh-CN" altLang="en-US" sz="900" b="1">
              <a:latin typeface="Arial" panose="020B0604020202020204" pitchFamily="34" charset="0"/>
              <a:ea typeface="方正书宋简体" panose="03000509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6042025" cy="66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b="1">
                <a:sym typeface="+mn-ea"/>
              </a:rPr>
              <a:t>Windows开发环境搭建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7000" y="2446655"/>
            <a:ext cx="487743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/>
              <a:t>（4）VirtualBox 安装Ubuntu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（5）VirtualBox Ubuntu网络配置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网卡1启用，连接方式：网络地址转换（NAT）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网卡2启用，连接方式：桥接网卡</a:t>
            </a:r>
            <a:endParaRPr lang="zh-CN" altLang="en-US" b="1"/>
          </a:p>
        </p:txBody>
      </p:sp>
      <p:pic>
        <p:nvPicPr>
          <p:cNvPr id="15371" name="图片 1" descr="QQ截图202201251549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70" y="2894330"/>
            <a:ext cx="4730115" cy="32270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46555" y="2306955"/>
            <a:ext cx="9339580" cy="3830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/>
              <a:t>（1）进入虚拟机Ubuntu后确定已装的软件包是已最新的，在终端输入以下指令进行更新。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  </a:t>
            </a:r>
            <a:r>
              <a:rPr lang="zh-CN" altLang="en-US" b="1"/>
              <a:t>sudo apt-get upgrade 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    sudo apt-get update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（2）安装代码编辑器Visual Studio Code或其他编辑器，在终端输入以下指令进行安装。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  </a:t>
            </a:r>
            <a:r>
              <a:rPr lang="zh-CN" altLang="en-US" b="1"/>
              <a:t>sudo snap install --classic code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 b="1"/>
              <a:t>（3）安装Python工具，在终端输入以下指令进行安装Ubuntu20.3已安装Python3.8。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  </a:t>
            </a:r>
            <a:r>
              <a:rPr lang="zh-CN" altLang="en-US" b="1"/>
              <a:t>sudo apt install python3-pip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</a:t>
            </a:r>
            <a:r>
              <a:rPr lang="zh-CN" altLang="en-US" b="1"/>
              <a:t>如果不是Python3.8-3.9的版本自行更新。可以输入以下指令查看版本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    </a:t>
            </a:r>
            <a:r>
              <a:rPr lang="zh-CN" altLang="en-US" b="1"/>
              <a:t>python –V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9410" y="2552700"/>
            <a:ext cx="61899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b="1"/>
              <a:t>（4）安装SSH服务，在终端输入以下指令进行安装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apt-get install openssh-server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（5）安装网络查看工具，在终端输入以下指令进行安装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 install net-tools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（6）安装Samba服务器，在终端输入以下指令进行安装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apt-get install samba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（7）安装交叉编译gcc工具，在终端输入以下指令进行安装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apt-get install gcc-arm-none-eabi</a:t>
            </a:r>
            <a:endParaRPr lang="en-US" b="1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1223645" y="1365568"/>
            <a:ext cx="998220" cy="7962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568575" y="1431925"/>
            <a:ext cx="4699635" cy="6635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b="1">
                <a:sym typeface="+mn-ea"/>
              </a:rPr>
              <a:t>Linux开发环境搭建</a:t>
            </a:r>
            <a:endParaRPr b="1"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版权所有©2022福州市凌睿智捷电子有限公司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9410" y="2552700"/>
            <a:ext cx="9137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b="1"/>
              <a:t>（8）安装vim工具，在终端输入以下指令进行安装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apt-get install vim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（9）安装必要的库，在终端输入以下指令进行安装</a:t>
            </a:r>
            <a:endParaRPr lang="en-US" b="1"/>
          </a:p>
          <a:p>
            <a:pPr algn="l" fontAlgn="auto">
              <a:lnSpc>
                <a:spcPct val="150000"/>
              </a:lnSpc>
            </a:pPr>
            <a:r>
              <a:rPr lang="en-US" b="1"/>
              <a:t>    sudo apt-get install build-essential gcc g++ make zlib* libffi-dev e2fsprogs pkg-config flex bison perl bc openssl libssl-dev libelf-dev libc6-dev-amd64 binutils binutils-dev libdwarf-dev u-boot-tools mtd-utils gcc-arm-linux-gnueabi cpio device-tree-compiler curl</a:t>
            </a:r>
            <a:endParaRPr lang="en-US" b="1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EMPLATE_THUMBS_INDEX" val="1、4、7、9、12、13、16、17、19、20、23、30、3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0"/>
  <p:tag name="KSO_WM_TEMPLATE_MASTER_TYPE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TEMPLATE_THUMBS_INDEX" val="1、4、7、9、12、13、16、17、19、20、23、30、3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0"/>
  <p:tag name="KSO_WM_TEMPLATE_MASTER_TYPE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10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TEMPLATE_THUMBS_INDEX" val="1、4、7、9、12、13、16、17、19、20、23、30、3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10"/>
  <p:tag name="KSO_WM_TEMPLATE_MASTER_TYPE" val="1"/>
</p:tagLst>
</file>

<file path=ppt/tags/tag772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风工作汇报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1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TEMPLATE_THUMBS_INDEX" val="1、4、7、9、12、13、16、17、19、20、23、30、33"/>
  <p:tag name="KSO_WM_SLIDE_ID" val="custom2020441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10"/>
  <p:tag name="KSO_WM_SLIDE_LAYOUT" val="a_b"/>
  <p:tag name="KSO_WM_SLIDE_LAYOUT_CNT" val="1_3"/>
  <p:tag name="KSO_WM_SPECIAL_SOURCE" val="bdnull"/>
</p:tagLst>
</file>

<file path=ppt/tags/tag774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SUBTYPE" val="a"/>
  <p:tag name="KSO_WM_UNIT_PRESET_TEXT" val="单击此处添加标题，文字是您思想的提炼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10_4*l_h_f*1_1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5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410_4*l_h_i*1_1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76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04410_4*l_h_i*1_1_3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77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04410_4*l_h_i*1_1_2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PRESET_TEXT" val="单击此处添加标题，文字是您思想的提炼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410_4*l_h_f*1_2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9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410_4*l_h_i*1_2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04410_4*l_h_i*1_2_3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04410_4*l_h_i*1_2_2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82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SUBTYPE" val="a"/>
  <p:tag name="KSO_WM_UNIT_PRESET_TEXT" val="单击此处添加标题，文字是您思想的提炼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410_4*l_h_f*1_3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3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410_4*l_h_i*1_3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4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04410_4*l_h_i*1_3_3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5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04410_4*l_h_i*1_3_2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86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SUBTYPE" val="a"/>
  <p:tag name="KSO_WM_UNIT_PRESET_TEXT" val="单击此处添加标题，文字是您思想的提炼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410_4*l_h_f*1_4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7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410_4*l_h_i*1_4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88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04410_4*l_h_i*1_4_3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89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custom20204410_4*l_h_i*1_4_2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410_4*i*1"/>
  <p:tag name="KSO_WM_TEMPLATE_CATEGORY" val="custom"/>
  <p:tag name="KSO_WM_TEMPLATE_INDEX" val="20204410"/>
  <p:tag name="KSO_WM_UNIT_LAYERLEVEL" val="1"/>
  <p:tag name="KSO_WM_TAG_VERSION" val="1.0"/>
  <p:tag name="KSO_WM_BEAUTIFY_FLAG" val="#wm#"/>
  <p:tag name="KSO_WM_UNIT_USESOURCEFORMAT_APPLY" val="1"/>
</p:tagLst>
</file>

<file path=ppt/tags/tag79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4410_4*b*1"/>
  <p:tag name="KSO_WM_TEMPLATE_CATEGORY" val="custom"/>
  <p:tag name="KSO_WM_TEMPLATE_INDEX" val="20204410"/>
  <p:tag name="KSO_WM_UNIT_LAYERLEVEL" val="1"/>
  <p:tag name="KSO_WM_TAG_VERSION" val="1.0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792.xml><?xml version="1.0" encoding="utf-8"?>
<p:tagLst xmlns:p="http://schemas.openxmlformats.org/presentationml/2006/main">
  <p:tag name="KSO_WM_UNIT_ISCONTENTSTITLE" val="1"/>
  <p:tag name="KSO_WM_UNIT_ISNUMDGMTITLE" val="0"/>
  <p:tag name="KSO_WM_UNIT_PRESET_TEXT" val="目 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410_4*a*1"/>
  <p:tag name="KSO_WM_TEMPLATE_CATEGORY" val="custom"/>
  <p:tag name="KSO_WM_TEMPLATE_INDEX" val="20204410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93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SUBTYPE" val="a"/>
  <p:tag name="KSO_WM_UNIT_PRESET_TEXT" val="单击此处添加标题，文字是您思想的提炼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410_4*l_h_f*1_3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94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410_4*l_h_i*1_3_1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5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04410_4*l_h_i*1_3_3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6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04410_4*l_h_i*1_3_2"/>
  <p:tag name="KSO_WM_TEMPLATE_CATEGORY" val="custom"/>
  <p:tag name="KSO_WM_TEMPLATE_INDEX" val="202044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97.xml><?xml version="1.0" encoding="utf-8"?>
<p:tagLst xmlns:p="http://schemas.openxmlformats.org/presentationml/2006/main">
  <p:tag name="KSO_WM_SLIDE_ID" val="custom20204410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410"/>
  <p:tag name="KSO_WM_SLIDE_LAYOUT" val="a_b_l"/>
  <p:tag name="KSO_WM_SLIDE_LAYOUT_CNT" val="1_1_1"/>
  <p:tag name="KSO_WM_SPECIAL_SOURCE" val="bdnull"/>
</p:tagLst>
</file>

<file path=ppt/tags/tag79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01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0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07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1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16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19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22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25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2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31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3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37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4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46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49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52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10_7*e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7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SLIDE_ID" val="custom2020441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10"/>
  <p:tag name="KSO_WM_SLIDE_LAYOUT" val="a_b_e"/>
  <p:tag name="KSO_WM_SLIDE_LAYOUT_CNT" val="1_1_1"/>
  <p:tag name="KSO_WM_SPECIAL_SOURCE" val="bdnull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10_8*i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410_8*i*4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410_8*i*5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410_8*i*6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4410_8*i*7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04410_8*i*8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04410_8*i*9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04410_8*i*10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ISCONTENTSTITLE" val="0"/>
  <p:tag name="KSO_WM_UNIT_DEFAULT_FONT" val="16;24;2"/>
  <p:tag name="KSO_WM_UNIT_BLOCK" val="0"/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VALUE" val="3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410_8*f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ISNUMDGMTITLE" val="0"/>
  <p:tag name="KSO_WM_UNIT_PRESET_TEXT" val="单击此处添加大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8*a*1"/>
  <p:tag name="KSO_WM_TEMPLATE_CATEGORY" val="custom"/>
  <p:tag name="KSO_WM_TEMPLATE_INDEX" val="20204410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410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29"/>
  <p:tag name="KSO_WM_SLIDE_POSITION" val="0*0"/>
  <p:tag name="KSO_WM_TAG_VERSION" val="1.0"/>
  <p:tag name="KSO_WM_BEAUTIFY_FLAG" val="#wm#"/>
  <p:tag name="KSO_WM_TEMPLATE_CATEGORY" val="custom"/>
  <p:tag name="KSO_WM_TEMPLATE_INDEX" val="20204410"/>
  <p:tag name="KSO_WM_SLIDE_LAYOUT" val="a_f_i"/>
  <p:tag name="KSO_WM_SLIDE_LAYOUT_CNT" val="1_1_1"/>
  <p:tag name="KSO_WM_SPECIAL_SOURCE" val="bdnull"/>
</p:tagLst>
</file>

<file path=ppt/tags/tag86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10_33*a*1"/>
  <p:tag name="KSO_WM_TEMPLATE_CATEGORY" val="custom"/>
  <p:tag name="KSO_WM_TEMPLATE_INDEX" val="20204410"/>
  <p:tag name="KSO_WM_UNIT_LAYERLEVEL" val="1"/>
  <p:tag name="KSO_WM_TAG_VERSION" val="1.0"/>
  <p:tag name="KSO_WM_BEAUTIFY_FLAG" val="#wm#"/>
  <p:tag name="KSO_WM_UNIT_PRESET_TEXT" val="谢谢聆听"/>
</p:tagLst>
</file>

<file path=ppt/tags/tag8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10_33*b*1"/>
  <p:tag name="KSO_WM_TEMPLATE_CATEGORY" val="custom"/>
  <p:tag name="KSO_WM_TEMPLATE_INDEX" val="20204410"/>
  <p:tag name="KSO_WM_UNIT_LAYERLEVEL" val="1"/>
  <p:tag name="KSO_WM_TAG_VERSION" val="1.0"/>
  <p:tag name="KSO_WM_BEAUTIFY_FLAG" val="#wm#"/>
  <p:tag name="KSO_WM_UNIT_PRESET_TEXT" val="单击此处添加副标题内容"/>
</p:tagLst>
</file>

<file path=ppt/tags/tag868.xml><?xml version="1.0" encoding="utf-8"?>
<p:tagLst xmlns:p="http://schemas.openxmlformats.org/presentationml/2006/main">
  <p:tag name="KSO_WM_SLIDE_ID" val="custom20204410_3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3"/>
  <p:tag name="KSO_WM_TAG_VERSION" val="1.0"/>
  <p:tag name="KSO_WM_BEAUTIFY_FLAG" val="#wm#"/>
  <p:tag name="KSO_WM_TEMPLATE_CATEGORY" val="custom"/>
  <p:tag name="KSO_WM_TEMPLATE_INDEX" val="20204410"/>
  <p:tag name="KSO_WM_SLIDE_LAYOUT" val="a_b"/>
  <p:tag name="KSO_WM_SLIDE_LAYOUT_CNT" val="1_1"/>
  <p:tag name="KSO_WM_SPECIAL_SOURCE" val="bdnull"/>
</p:tagLst>
</file>

<file path=ppt/tags/tag869.xml><?xml version="1.0" encoding="utf-8"?>
<p:tagLst xmlns:p="http://schemas.openxmlformats.org/presentationml/2006/main">
  <p:tag name="KSO_DOCER_TEMPLATE_OPEN_ONCE_MARK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67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FED000"/>
      </a:accent1>
      <a:accent2>
        <a:srgbClr val="CBCD33"/>
      </a:accent2>
      <a:accent3>
        <a:srgbClr val="98CA66"/>
      </a:accent3>
      <a:accent4>
        <a:srgbClr val="66C898"/>
      </a:accent4>
      <a:accent5>
        <a:srgbClr val="33C5CB"/>
      </a:accent5>
      <a:accent6>
        <a:srgbClr val="00C2F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67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FED000"/>
      </a:accent1>
      <a:accent2>
        <a:srgbClr val="CBCD33"/>
      </a:accent2>
      <a:accent3>
        <a:srgbClr val="98CA66"/>
      </a:accent3>
      <a:accent4>
        <a:srgbClr val="66C898"/>
      </a:accent4>
      <a:accent5>
        <a:srgbClr val="33C5CB"/>
      </a:accent5>
      <a:accent6>
        <a:srgbClr val="00C2F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67">
      <a:dk1>
        <a:sysClr val="windowText" lastClr="000000"/>
      </a:dk1>
      <a:lt1>
        <a:sysClr val="window" lastClr="FFFFFF"/>
      </a:lt1>
      <a:dk2>
        <a:srgbClr val="ECEDEF"/>
      </a:dk2>
      <a:lt2>
        <a:srgbClr val="FFFFFF"/>
      </a:lt2>
      <a:accent1>
        <a:srgbClr val="FED000"/>
      </a:accent1>
      <a:accent2>
        <a:srgbClr val="CBCD33"/>
      </a:accent2>
      <a:accent3>
        <a:srgbClr val="98CA66"/>
      </a:accent3>
      <a:accent4>
        <a:srgbClr val="66C898"/>
      </a:accent4>
      <a:accent5>
        <a:srgbClr val="33C5CB"/>
      </a:accent5>
      <a:accent6>
        <a:srgbClr val="00C2F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4721</Words>
  <Application>WPS 演示</Application>
  <PresentationFormat>宽屏</PresentationFormat>
  <Paragraphs>358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汉仪旗黑-85S</vt:lpstr>
      <vt:lpstr>黑体</vt:lpstr>
      <vt:lpstr>方正书宋简体</vt:lpstr>
      <vt:lpstr>Arial Unicode MS</vt:lpstr>
      <vt:lpstr>Calibri</vt:lpstr>
      <vt:lpstr>Segoe UI</vt:lpstr>
      <vt:lpstr>2_Office 主题​​</vt:lpstr>
      <vt:lpstr>1_Office 主题​​</vt:lpstr>
      <vt:lpstr>3_Office 主题​​</vt:lpstr>
      <vt:lpstr>OpenHarmonyOS小凌派-开发环境搭建</vt:lpstr>
      <vt:lpstr>PowerPoint 演示文稿</vt:lpstr>
      <vt:lpstr>准备硬件开发环境</vt:lpstr>
      <vt:lpstr>准备软件开发环境</vt:lpstr>
      <vt:lpstr>Windows开发环境搭建</vt:lpstr>
      <vt:lpstr>Windows开发环境搭建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Linux开发环境搭建</vt:lpstr>
      <vt:lpstr>烧写测试</vt:lpstr>
      <vt:lpstr>烧写测试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WPS_1642857084</cp:lastModifiedBy>
  <cp:revision>309</cp:revision>
  <dcterms:created xsi:type="dcterms:W3CDTF">2019-06-19T02:08:00Z</dcterms:created>
  <dcterms:modified xsi:type="dcterms:W3CDTF">2022-02-26T06:46:04Z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D60F0C5AD1A441FCA76C1CCDE3D9E6C0</vt:lpwstr>
  </property>
</Properties>
</file>